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8"/>
  </p:notesMasterIdLst>
  <p:sldIdLst>
    <p:sldId id="272" r:id="rId3"/>
    <p:sldId id="256" r:id="rId4"/>
    <p:sldId id="257" r:id="rId5"/>
    <p:sldId id="258" r:id="rId6"/>
    <p:sldId id="259" r:id="rId7"/>
    <p:sldId id="260" r:id="rId8"/>
    <p:sldId id="262" r:id="rId9"/>
    <p:sldId id="263" r:id="rId10"/>
    <p:sldId id="265" r:id="rId11"/>
    <p:sldId id="266" r:id="rId12"/>
    <p:sldId id="267" r:id="rId13"/>
    <p:sldId id="268" r:id="rId14"/>
    <p:sldId id="269" r:id="rId15"/>
    <p:sldId id="270" r:id="rId16"/>
    <p:sldId id="271"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51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26" Type="http://schemas.openxmlformats.org/officeDocument/2006/relationships/customXml" Target="../customXml/item3.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ustomXml" Target="../customXml/item1.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ouard de LAFORCADE" userId="5551a503-4897-4c35-9e05-81df6d35aad9" providerId="ADAL" clId="{AFF3A9E5-72C9-47E2-A1D6-7E09FB93C8ED}"/>
    <pc:docChg chg="undo custSel modSld">
      <pc:chgData name="Edouard de LAFORCADE" userId="5551a503-4897-4c35-9e05-81df6d35aad9" providerId="ADAL" clId="{AFF3A9E5-72C9-47E2-A1D6-7E09FB93C8ED}" dt="2020-05-27T08:11:05.703" v="20" actId="20577"/>
      <pc:docMkLst>
        <pc:docMk/>
      </pc:docMkLst>
      <pc:sldChg chg="modSp">
        <pc:chgData name="Edouard de LAFORCADE" userId="5551a503-4897-4c35-9e05-81df6d35aad9" providerId="ADAL" clId="{AFF3A9E5-72C9-47E2-A1D6-7E09FB93C8ED}" dt="2020-05-27T08:11:05.703" v="20" actId="20577"/>
        <pc:sldMkLst>
          <pc:docMk/>
          <pc:sldMk cId="2695770736" sldId="262"/>
        </pc:sldMkLst>
        <pc:graphicFrameChg chg="modGraphic">
          <ac:chgData name="Edouard de LAFORCADE" userId="5551a503-4897-4c35-9e05-81df6d35aad9" providerId="ADAL" clId="{AFF3A9E5-72C9-47E2-A1D6-7E09FB93C8ED}" dt="2020-05-27T08:11:05.703" v="20" actId="20577"/>
          <ac:graphicFrameMkLst>
            <pc:docMk/>
            <pc:sldMk cId="2695770736" sldId="262"/>
            <ac:graphicFrameMk id="34"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EEFBF5-A189-4224-9C26-3D016BC0763E}" type="datetimeFigureOut">
              <a:rPr lang="fr-FR" smtClean="0"/>
              <a:t>27/05/2020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B1F314-11EB-4D70-BE03-8E6839EC7A43}" type="slidenum">
              <a:rPr lang="fr-FR" smtClean="0"/>
              <a:t>‹N°›</a:t>
            </a:fld>
            <a:endParaRPr lang="fr-FR"/>
          </a:p>
        </p:txBody>
      </p:sp>
    </p:spTree>
    <p:extLst>
      <p:ext uri="{BB962C8B-B14F-4D97-AF65-F5344CB8AC3E}">
        <p14:creationId xmlns:p14="http://schemas.microsoft.com/office/powerpoint/2010/main" val="3395443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dirty="0"/>
          </a:p>
        </p:txBody>
      </p:sp>
      <p:sp>
        <p:nvSpPr>
          <p:cNvPr id="4" name="Espace réservé du numéro de diapositive 3"/>
          <p:cNvSpPr>
            <a:spLocks noGrp="1"/>
          </p:cNvSpPr>
          <p:nvPr>
            <p:ph type="sldNum" sz="quarter" idx="5"/>
          </p:nvPr>
        </p:nvSpPr>
        <p:spPr/>
        <p:txBody>
          <a:bodyPr rtlCol="0"/>
          <a:lstStyle/>
          <a:p>
            <a:fld id="{79230CFA-805A-4FD3-B3A0-DAAA5993DA17}" type="slidenum">
              <a:rPr lang="fr-FR" smtClean="0">
                <a:solidFill>
                  <a:prstClr val="black"/>
                </a:solidFill>
              </a:rPr>
              <a:pPr/>
              <a:t>1</a:t>
            </a:fld>
            <a:endParaRPr lang="fr-FR" dirty="0">
              <a:solidFill>
                <a:prstClr val="black"/>
              </a:solidFill>
            </a:endParaRPr>
          </a:p>
        </p:txBody>
      </p:sp>
    </p:spTree>
    <p:extLst>
      <p:ext uri="{BB962C8B-B14F-4D97-AF65-F5344CB8AC3E}">
        <p14:creationId xmlns:p14="http://schemas.microsoft.com/office/powerpoint/2010/main" val="2742894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FBA2ED5A-93BF-4BF2-B788-64B894874A5B}" type="datetimeFigureOut">
              <a:rPr lang="fr-FR" smtClean="0"/>
              <a:t>27/05/2020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C8F5C2-2042-4F00-9966-6C48BEE73C2F}" type="slidenum">
              <a:rPr lang="fr-FR" smtClean="0"/>
              <a:t>‹N°›</a:t>
            </a:fld>
            <a:endParaRPr lang="fr-FR"/>
          </a:p>
        </p:txBody>
      </p:sp>
    </p:spTree>
    <p:extLst>
      <p:ext uri="{BB962C8B-B14F-4D97-AF65-F5344CB8AC3E}">
        <p14:creationId xmlns:p14="http://schemas.microsoft.com/office/powerpoint/2010/main" val="718415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BA2ED5A-93BF-4BF2-B788-64B894874A5B}" type="datetimeFigureOut">
              <a:rPr lang="fr-FR" smtClean="0"/>
              <a:t>27/05/2020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C8F5C2-2042-4F00-9966-6C48BEE73C2F}" type="slidenum">
              <a:rPr lang="fr-FR" smtClean="0"/>
              <a:t>‹N°›</a:t>
            </a:fld>
            <a:endParaRPr lang="fr-FR"/>
          </a:p>
        </p:txBody>
      </p:sp>
    </p:spTree>
    <p:extLst>
      <p:ext uri="{BB962C8B-B14F-4D97-AF65-F5344CB8AC3E}">
        <p14:creationId xmlns:p14="http://schemas.microsoft.com/office/powerpoint/2010/main" val="4020637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BA2ED5A-93BF-4BF2-B788-64B894874A5B}" type="datetimeFigureOut">
              <a:rPr lang="fr-FR" smtClean="0"/>
              <a:t>27/05/2020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C8F5C2-2042-4F00-9966-6C48BEE73C2F}" type="slidenum">
              <a:rPr lang="fr-FR" smtClean="0"/>
              <a:t>‹N°›</a:t>
            </a:fld>
            <a:endParaRPr lang="fr-FR"/>
          </a:p>
        </p:txBody>
      </p:sp>
    </p:spTree>
    <p:extLst>
      <p:ext uri="{BB962C8B-B14F-4D97-AF65-F5344CB8AC3E}">
        <p14:creationId xmlns:p14="http://schemas.microsoft.com/office/powerpoint/2010/main" val="3873236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e de titre avec imag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1099AB-ABB9-4706-9E38-357EC2AB4032}"/>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sp>
        <p:nvSpPr>
          <p:cNvPr id="11" name="Triangle rectangle 10">
            <a:extLst>
              <a:ext uri="{FF2B5EF4-FFF2-40B4-BE49-F238E27FC236}">
                <a16:creationId xmlns:a16="http://schemas.microsoft.com/office/drawing/2014/main" id="{037924D2-2AB4-4BE1-9687-836615C72DFC}"/>
              </a:ext>
            </a:extLst>
          </p:cNvPr>
          <p:cNvSpPr/>
          <p:nvPr userDrawn="1"/>
        </p:nvSpPr>
        <p:spPr>
          <a:xfrm flipV="1">
            <a:off x="0" y="-6"/>
            <a:ext cx="10625328" cy="540411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cxnSp>
        <p:nvCxnSpPr>
          <p:cNvPr id="16" name="Connecteur droit 15">
            <a:extLst>
              <a:ext uri="{FF2B5EF4-FFF2-40B4-BE49-F238E27FC236}">
                <a16:creationId xmlns:a16="http://schemas.microsoft.com/office/drawing/2014/main" id="{A93BC534-BFA1-4292-899F-03AC711BF7C5}"/>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5" name="Espace réservé d’image 24">
            <a:extLst>
              <a:ext uri="{FF2B5EF4-FFF2-40B4-BE49-F238E27FC236}">
                <a16:creationId xmlns:a16="http://schemas.microsoft.com/office/drawing/2014/main" id="{73B47EE6-EDE6-4881-B456-B37D9C1ADE38}"/>
              </a:ext>
            </a:extLst>
          </p:cNvPr>
          <p:cNvSpPr>
            <a:spLocks noGrp="1"/>
          </p:cNvSpPr>
          <p:nvPr>
            <p:ph type="pic" sz="quarter" idx="13"/>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rtlCol="0" anchor="ctr">
            <a:noAutofit/>
          </a:bodyPr>
          <a:lstStyle>
            <a:lvl1pPr marL="0" indent="0" algn="ctr">
              <a:buNone/>
              <a:defRPr>
                <a:solidFill>
                  <a:schemeClr val="bg2"/>
                </a:solidFill>
              </a:defRPr>
            </a:lvl1pPr>
          </a:lstStyle>
          <a:p>
            <a:pPr rtl="0"/>
            <a:r>
              <a:rPr lang="fr-FR" noProof="0"/>
              <a:t>Cliquez sur l'icône pour ajouter une image</a:t>
            </a:r>
            <a:endParaRPr lang="fr-FR" noProof="0" dirty="0"/>
          </a:p>
        </p:txBody>
      </p:sp>
      <p:cxnSp>
        <p:nvCxnSpPr>
          <p:cNvPr id="18" name="Connecteur droit 17">
            <a:extLst>
              <a:ext uri="{FF2B5EF4-FFF2-40B4-BE49-F238E27FC236}">
                <a16:creationId xmlns:a16="http://schemas.microsoft.com/office/drawing/2014/main" id="{EBEE4DB5-5DEF-4DDB-9764-FD834B9DCAE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re 1" title="Titre">
            <a:extLst>
              <a:ext uri="{FF2B5EF4-FFF2-40B4-BE49-F238E27FC236}">
                <a16:creationId xmlns:a16="http://schemas.microsoft.com/office/drawing/2014/main" id="{A648E0EA-49ED-4F2D-A107-8FCE6301FC88}"/>
              </a:ext>
            </a:extLst>
          </p:cNvPr>
          <p:cNvSpPr>
            <a:spLocks noGrp="1"/>
          </p:cNvSpPr>
          <p:nvPr>
            <p:ph type="ctrTitle" hasCustomPrompt="1"/>
          </p:nvPr>
        </p:nvSpPr>
        <p:spPr>
          <a:xfrm>
            <a:off x="6375721" y="2006084"/>
            <a:ext cx="4853573" cy="1616252"/>
          </a:xfrm>
          <a:prstGeom prst="rect">
            <a:avLst/>
          </a:prstGeom>
        </p:spPr>
        <p:txBody>
          <a:bodyPr rtlCol="0" anchor="b">
            <a:normAutofit/>
          </a:bodyPr>
          <a:lstStyle>
            <a:lvl1pPr algn="l">
              <a:defRPr sz="4300" b="1">
                <a:solidFill>
                  <a:schemeClr val="accent1"/>
                </a:solidFill>
              </a:defRPr>
            </a:lvl1pPr>
          </a:lstStyle>
          <a:p>
            <a:pPr rtl="0"/>
            <a:r>
              <a:rPr lang="fr-FR" noProof="0" dirty="0"/>
              <a:t>Cliquez pour modifier le style du titre du masque</a:t>
            </a:r>
          </a:p>
        </p:txBody>
      </p:sp>
      <p:sp>
        <p:nvSpPr>
          <p:cNvPr id="3" name="Sous-titre 2" title="Sous-titre">
            <a:extLst>
              <a:ext uri="{FF2B5EF4-FFF2-40B4-BE49-F238E27FC236}">
                <a16:creationId xmlns:a16="http://schemas.microsoft.com/office/drawing/2014/main" id="{06317687-D49E-41F7-A330-C78C728F0D12}"/>
              </a:ext>
            </a:extLst>
          </p:cNvPr>
          <p:cNvSpPr>
            <a:spLocks noGrp="1"/>
          </p:cNvSpPr>
          <p:nvPr>
            <p:ph type="subTitle" idx="1" hasCustomPrompt="1"/>
          </p:nvPr>
        </p:nvSpPr>
        <p:spPr>
          <a:xfrm>
            <a:off x="6375214" y="3640998"/>
            <a:ext cx="4854339" cy="1257574"/>
          </a:xfrm>
          <a:prstGeom prst="rect">
            <a:avLst/>
          </a:prstGeom>
        </p:spPr>
        <p:txBody>
          <a:bodyPr rtlCol="0"/>
          <a:lstStyle>
            <a:lvl1pPr marL="0" indent="0" algn="l">
              <a:buNone/>
              <a:defRPr sz="2400" b="0" i="0" spc="300">
                <a:solidFill>
                  <a:schemeClr val="tx1"/>
                </a:solidFill>
                <a:latin typeface="+mn-lt"/>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fr-FR" noProof="0" dirty="0"/>
              <a:t>CLIQUEZ POUR MODIFIER POUR LE STYLE DE SOUS-TITRE DU MASQUE</a:t>
            </a:r>
          </a:p>
        </p:txBody>
      </p:sp>
      <p:cxnSp>
        <p:nvCxnSpPr>
          <p:cNvPr id="9" name="Connecteur droit 8">
            <a:extLst>
              <a:ext uri="{FF2B5EF4-FFF2-40B4-BE49-F238E27FC236}">
                <a16:creationId xmlns:a16="http://schemas.microsoft.com/office/drawing/2014/main" id="{162849C0-AA0D-4E1A-B4B6-E6A5917AC0A5}"/>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0279912"/>
      </p:ext>
    </p:extLst>
  </p:cSld>
  <p:clrMapOvr>
    <a:masterClrMapping/>
  </p:clrMapOvr>
  <p:extLst>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n-tête de section avec imag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33B31A5E-1244-4689-B513-C78E3C4E53B2}"/>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sp>
        <p:nvSpPr>
          <p:cNvPr id="19" name="Triangle droit 18">
            <a:extLst>
              <a:ext uri="{FF2B5EF4-FFF2-40B4-BE49-F238E27FC236}">
                <a16:creationId xmlns:a16="http://schemas.microsoft.com/office/drawing/2014/main" id="{71D0E8AA-902F-440D-9C55-2A391C22396A}"/>
              </a:ext>
            </a:extLst>
          </p:cNvPr>
          <p:cNvSpPr/>
          <p:nvPr userDrawn="1"/>
        </p:nvSpPr>
        <p:spPr>
          <a:xfrm flipV="1">
            <a:off x="0" y="-6"/>
            <a:ext cx="10625328" cy="540411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sp>
        <p:nvSpPr>
          <p:cNvPr id="17" name="Parallélogramme 16">
            <a:extLst>
              <a:ext uri="{FF2B5EF4-FFF2-40B4-BE49-F238E27FC236}">
                <a16:creationId xmlns:a16="http://schemas.microsoft.com/office/drawing/2014/main" id="{7D937721-835D-4D84-94A3-6C79D4639514}"/>
              </a:ext>
            </a:extLst>
          </p:cNvPr>
          <p:cNvSpPr/>
          <p:nvPr userDrawn="1"/>
        </p:nvSpPr>
        <p:spPr>
          <a:xfrm rot="19958790">
            <a:off x="-637324" y="3588176"/>
            <a:ext cx="3860162" cy="1746952"/>
          </a:xfrm>
          <a:prstGeom prst="parallelogram">
            <a:avLst>
              <a:gd name="adj" fmla="val 5321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cxnSp>
        <p:nvCxnSpPr>
          <p:cNvPr id="18" name="Connecteur droit 17">
            <a:extLst>
              <a:ext uri="{FF2B5EF4-FFF2-40B4-BE49-F238E27FC236}">
                <a16:creationId xmlns:a16="http://schemas.microsoft.com/office/drawing/2014/main" id="{732BB30B-8262-4715-998F-AAF6A81ADFD3}"/>
              </a:ext>
            </a:extLst>
          </p:cNvPr>
          <p:cNvCxnSpPr>
            <a:cxnSpLocks/>
          </p:cNvCxnSpPr>
          <p:nvPr userDrawn="1"/>
        </p:nvCxnSpPr>
        <p:spPr>
          <a:xfrm flipV="1">
            <a:off x="0" y="1010090"/>
            <a:ext cx="1785257" cy="90750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0" name="Titre 1" title="Titre">
            <a:extLst>
              <a:ext uri="{FF2B5EF4-FFF2-40B4-BE49-F238E27FC236}">
                <a16:creationId xmlns:a16="http://schemas.microsoft.com/office/drawing/2014/main" id="{4D7EF399-DAA5-44EC-B712-79C755FE84CB}"/>
              </a:ext>
            </a:extLst>
          </p:cNvPr>
          <p:cNvSpPr>
            <a:spLocks noGrp="1"/>
          </p:cNvSpPr>
          <p:nvPr>
            <p:ph type="title" hasCustomPrompt="1"/>
          </p:nvPr>
        </p:nvSpPr>
        <p:spPr>
          <a:xfrm>
            <a:off x="6283842" y="1987420"/>
            <a:ext cx="4911633" cy="1789855"/>
          </a:xfrm>
          <a:prstGeom prst="rect">
            <a:avLst/>
          </a:prstGeom>
        </p:spPr>
        <p:txBody>
          <a:bodyPr rtlCol="0" anchor="b">
            <a:normAutofit/>
          </a:bodyPr>
          <a:lstStyle>
            <a:lvl1pPr>
              <a:defRPr sz="4000" b="1">
                <a:solidFill>
                  <a:schemeClr val="accent1"/>
                </a:solidFill>
                <a:latin typeface="+mj-lt"/>
                <a:cs typeface="Calibri Light" panose="020F0302020204030204" pitchFamily="34" charset="0"/>
              </a:defRPr>
            </a:lvl1pPr>
          </a:lstStyle>
          <a:p>
            <a:pPr rtl="0"/>
            <a:r>
              <a:rPr lang="fr-FR" noProof="0" dirty="0"/>
              <a:t>Cliquez pour modifier le style du titre du masque</a:t>
            </a:r>
          </a:p>
        </p:txBody>
      </p:sp>
      <p:sp>
        <p:nvSpPr>
          <p:cNvPr id="101" name="Espace réservé du texte 2" title="Sous-titre">
            <a:extLst>
              <a:ext uri="{FF2B5EF4-FFF2-40B4-BE49-F238E27FC236}">
                <a16:creationId xmlns:a16="http://schemas.microsoft.com/office/drawing/2014/main" id="{26D13BFA-61B0-402F-8611-02D3DFDBEBCB}"/>
              </a:ext>
            </a:extLst>
          </p:cNvPr>
          <p:cNvSpPr>
            <a:spLocks noGrp="1"/>
          </p:cNvSpPr>
          <p:nvPr>
            <p:ph type="body" idx="1" hasCustomPrompt="1"/>
          </p:nvPr>
        </p:nvSpPr>
        <p:spPr>
          <a:xfrm>
            <a:off x="6283842" y="3792046"/>
            <a:ext cx="4911633" cy="910580"/>
          </a:xfrm>
          <a:prstGeom prst="rect">
            <a:avLst/>
          </a:prstGeom>
        </p:spPr>
        <p:txBody>
          <a:bodyPr rtlCol="0">
            <a:normAutofit/>
          </a:bodyPr>
          <a:lstStyle>
            <a:lvl1pPr marL="0" indent="0">
              <a:buNone/>
              <a:defRPr sz="2000" b="0" i="0" spc="300">
                <a:solidFill>
                  <a:schemeClr val="tx1"/>
                </a:solidFill>
                <a:latin typeface="+mn-lt"/>
                <a:cs typeface="Calibri" panose="020F05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fr-FR" noProof="0" dirty="0"/>
              <a:t>MODIFIEZ LES STYLES DU TEXTE DU MASQUE</a:t>
            </a:r>
          </a:p>
        </p:txBody>
      </p:sp>
      <p:cxnSp>
        <p:nvCxnSpPr>
          <p:cNvPr id="21" name="Connecteur droit 20">
            <a:extLst>
              <a:ext uri="{FF2B5EF4-FFF2-40B4-BE49-F238E27FC236}">
                <a16:creationId xmlns:a16="http://schemas.microsoft.com/office/drawing/2014/main" id="{DA0A0C24-D997-4E78-951F-AFB51C70EFC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5" name="Parallélogramme 24">
            <a:extLst>
              <a:ext uri="{FF2B5EF4-FFF2-40B4-BE49-F238E27FC236}">
                <a16:creationId xmlns:a16="http://schemas.microsoft.com/office/drawing/2014/main" id="{E123A0CF-50D6-46EC-8BF6-43E38AFCD588}"/>
              </a:ext>
            </a:extLst>
          </p:cNvPr>
          <p:cNvSpPr/>
          <p:nvPr userDrawn="1"/>
        </p:nvSpPr>
        <p:spPr>
          <a:xfrm>
            <a:off x="7754112" y="0"/>
            <a:ext cx="2258568" cy="742819"/>
          </a:xfrm>
          <a:prstGeom prst="parallelogram">
            <a:avLst>
              <a:gd name="adj" fmla="val 19585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dirty="0">
              <a:solidFill>
                <a:srgbClr val="FFFFFF"/>
              </a:solidFill>
            </a:endParaRPr>
          </a:p>
        </p:txBody>
      </p:sp>
      <p:cxnSp>
        <p:nvCxnSpPr>
          <p:cNvPr id="26" name="Connecteur droit 25">
            <a:extLst>
              <a:ext uri="{FF2B5EF4-FFF2-40B4-BE49-F238E27FC236}">
                <a16:creationId xmlns:a16="http://schemas.microsoft.com/office/drawing/2014/main" id="{2B2F1D2E-B631-4CB1-9448-2B50F8C46316}"/>
              </a:ext>
            </a:extLst>
          </p:cNvPr>
          <p:cNvCxnSpPr>
            <a:cxnSpLocks/>
          </p:cNvCxnSpPr>
          <p:nvPr userDrawn="1"/>
        </p:nvCxnSpPr>
        <p:spPr>
          <a:xfrm flipV="1">
            <a:off x="0" y="408562"/>
            <a:ext cx="6595353" cy="340314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7" name="Espace réservé d’image 26">
            <a:extLst>
              <a:ext uri="{FF2B5EF4-FFF2-40B4-BE49-F238E27FC236}">
                <a16:creationId xmlns:a16="http://schemas.microsoft.com/office/drawing/2014/main" id="{95572AA9-EFAE-4771-B1EE-47E361173778}"/>
              </a:ext>
            </a:extLst>
          </p:cNvPr>
          <p:cNvSpPr>
            <a:spLocks noGrp="1"/>
          </p:cNvSpPr>
          <p:nvPr>
            <p:ph type="pic" sz="quarter" idx="13"/>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rtlCol="0" anchor="ctr">
            <a:noAutofit/>
          </a:bodyPr>
          <a:lstStyle>
            <a:lvl1pPr marL="0" indent="0" algn="ctr">
              <a:buNone/>
              <a:defRPr>
                <a:solidFill>
                  <a:schemeClr val="bg2"/>
                </a:solidFill>
              </a:defRPr>
            </a:lvl1pPr>
          </a:lstStyle>
          <a:p>
            <a:pPr rtl="0"/>
            <a:r>
              <a:rPr lang="fr-FR" noProof="0"/>
              <a:t>Cliquez sur l'icône pour ajouter une image</a:t>
            </a:r>
            <a:endParaRPr lang="fr-FR" noProof="0" dirty="0"/>
          </a:p>
        </p:txBody>
      </p:sp>
      <p:cxnSp>
        <p:nvCxnSpPr>
          <p:cNvPr id="16" name="Connecteur droit 15">
            <a:extLst>
              <a:ext uri="{FF2B5EF4-FFF2-40B4-BE49-F238E27FC236}">
                <a16:creationId xmlns:a16="http://schemas.microsoft.com/office/drawing/2014/main" id="{5CF69447-82AD-475F-A3AE-3D7FF61DBFE2}"/>
              </a:ext>
            </a:extLst>
          </p:cNvPr>
          <p:cNvCxnSpPr>
            <a:cxnSpLocks/>
          </p:cNvCxnSpPr>
          <p:nvPr userDrawn="1"/>
        </p:nvCxnSpPr>
        <p:spPr>
          <a:xfrm flipV="1">
            <a:off x="-17837" y="5266944"/>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Parallélogramme 23">
            <a:extLst>
              <a:ext uri="{FF2B5EF4-FFF2-40B4-BE49-F238E27FC236}">
                <a16:creationId xmlns:a16="http://schemas.microsoft.com/office/drawing/2014/main" id="{FC8C82F3-94EE-4B4F-A01D-993A41BC00B1}"/>
              </a:ext>
            </a:extLst>
          </p:cNvPr>
          <p:cNvSpPr/>
          <p:nvPr userDrawn="1"/>
        </p:nvSpPr>
        <p:spPr>
          <a:xfrm rot="19958790">
            <a:off x="-139035" y="3407045"/>
            <a:ext cx="1438399" cy="236580"/>
          </a:xfrm>
          <a:prstGeom prst="parallelogram">
            <a:avLst>
              <a:gd name="adj" fmla="val 53218"/>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spTree>
    <p:extLst>
      <p:ext uri="{BB962C8B-B14F-4D97-AF65-F5344CB8AC3E}">
        <p14:creationId xmlns:p14="http://schemas.microsoft.com/office/powerpoint/2010/main" val="3360038606"/>
      </p:ext>
    </p:extLst>
  </p:cSld>
  <p:clrMapOvr>
    <a:masterClrMapping/>
  </p:clrMapOvr>
  <p:extLst>
    <p:ext uri="{DCECCB84-F9BA-43D5-87BE-67443E8EF086}">
      <p15:sldGuideLst xmlns:p15="http://schemas.microsoft.com/office/powerpoint/2012/main">
        <p15:guide id="1" orient="horz" pos="2183">
          <p15:clr>
            <a:srgbClr val="FBAE40"/>
          </p15:clr>
        </p15:guide>
        <p15:guide id="2" pos="3840">
          <p15:clr>
            <a:srgbClr val="FBAE40"/>
          </p15:clr>
        </p15:guide>
        <p15:guide id="3" pos="143">
          <p15:clr>
            <a:srgbClr val="FBAE40"/>
          </p15:clr>
        </p15:guide>
        <p15:guide id="4" orient="horz" pos="4170">
          <p15:clr>
            <a:srgbClr val="FBAE40"/>
          </p15:clr>
        </p15:guide>
        <p15:guide id="5" pos="7537">
          <p15:clr>
            <a:srgbClr val="FBAE40"/>
          </p15:clr>
        </p15:guide>
        <p15:guide id="6" orient="horz" pos="142">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sposition du texte 01">
    <p:spTree>
      <p:nvGrpSpPr>
        <p:cNvPr id="1" name=""/>
        <p:cNvGrpSpPr/>
        <p:nvPr/>
      </p:nvGrpSpPr>
      <p:grpSpPr>
        <a:xfrm>
          <a:off x="0" y="0"/>
          <a:ext cx="0" cy="0"/>
          <a:chOff x="0" y="0"/>
          <a:chExt cx="0" cy="0"/>
        </a:xfrm>
      </p:grpSpPr>
      <p:sp>
        <p:nvSpPr>
          <p:cNvPr id="3" name="Espace réservé du contenu 2" title="Puces">
            <a:extLst>
              <a:ext uri="{FF2B5EF4-FFF2-40B4-BE49-F238E27FC236}">
                <a16:creationId xmlns:a16="http://schemas.microsoft.com/office/drawing/2014/main" id="{BFD7EA17-BE66-4636-9684-F93562587911}"/>
              </a:ext>
            </a:extLst>
          </p:cNvPr>
          <p:cNvSpPr>
            <a:spLocks noGrp="1"/>
          </p:cNvSpPr>
          <p:nvPr>
            <p:ph idx="1"/>
          </p:nvPr>
        </p:nvSpPr>
        <p:spPr>
          <a:xfrm>
            <a:off x="531378" y="3129540"/>
            <a:ext cx="4942829" cy="2958275"/>
          </a:xfrm>
          <a:prstGeom prst="rect">
            <a:avLst/>
          </a:prstGeom>
        </p:spPr>
        <p:txBody>
          <a:bodyPr rtlCol="0">
            <a:normAutofit/>
          </a:bodyPr>
          <a:lstStyle>
            <a:lvl1pPr>
              <a:buClr>
                <a:schemeClr val="accent2"/>
              </a:buClr>
              <a:defRPr sz="2400">
                <a:solidFill>
                  <a:schemeClr val="tx1"/>
                </a:solidFill>
              </a:defRPr>
            </a:lvl1pPr>
            <a:lvl2pPr>
              <a:buClr>
                <a:schemeClr val="accent2"/>
              </a:buClr>
              <a:defRPr sz="2000">
                <a:solidFill>
                  <a:schemeClr val="tx1"/>
                </a:solidFill>
              </a:defRPr>
            </a:lvl2pPr>
            <a:lvl3pPr>
              <a:buClr>
                <a:schemeClr val="accent2"/>
              </a:buClr>
              <a:defRPr sz="1800">
                <a:solidFill>
                  <a:schemeClr val="tx1"/>
                </a:solidFill>
              </a:defRPr>
            </a:lvl3pPr>
            <a:lvl4pPr>
              <a:buClr>
                <a:schemeClr val="accent2"/>
              </a:buClr>
              <a:defRPr sz="1600">
                <a:solidFill>
                  <a:schemeClr val="tx1"/>
                </a:solidFill>
              </a:defRPr>
            </a:lvl4pPr>
            <a:lvl5pPr>
              <a:buClr>
                <a:schemeClr val="accent2"/>
              </a:buClr>
              <a:defRPr sz="1600">
                <a:solidFill>
                  <a:schemeClr val="tx1"/>
                </a:solidFill>
              </a:defRPr>
            </a:lvl5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24" name="Triangle rectangle 23">
            <a:extLst>
              <a:ext uri="{FF2B5EF4-FFF2-40B4-BE49-F238E27FC236}">
                <a16:creationId xmlns:a16="http://schemas.microsoft.com/office/drawing/2014/main" id="{BD6ACE60-499D-41AB-89C4-D537D7C3D22A}"/>
              </a:ext>
            </a:extLst>
          </p:cNvPr>
          <p:cNvSpPr/>
          <p:nvPr userDrawn="1"/>
        </p:nvSpPr>
        <p:spPr>
          <a:xfrm flipH="1" flipV="1">
            <a:off x="1839686" y="-6"/>
            <a:ext cx="10352314" cy="5638806"/>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sp>
        <p:nvSpPr>
          <p:cNvPr id="25" name="Parallélogramme 24">
            <a:extLst>
              <a:ext uri="{FF2B5EF4-FFF2-40B4-BE49-F238E27FC236}">
                <a16:creationId xmlns:a16="http://schemas.microsoft.com/office/drawing/2014/main" id="{18C08F43-D42B-4CF1-912F-BC83D72AB415}"/>
              </a:ext>
            </a:extLst>
          </p:cNvPr>
          <p:cNvSpPr/>
          <p:nvPr userDrawn="1"/>
        </p:nvSpPr>
        <p:spPr>
          <a:xfrm flipH="1">
            <a:off x="2978150" y="-5"/>
            <a:ext cx="4121150" cy="1308105"/>
          </a:xfrm>
          <a:prstGeom prst="parallelogram">
            <a:avLst>
              <a:gd name="adj" fmla="val 18638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dirty="0">
              <a:solidFill>
                <a:srgbClr val="FFFFFF"/>
              </a:solidFill>
            </a:endParaRPr>
          </a:p>
        </p:txBody>
      </p:sp>
      <p:cxnSp>
        <p:nvCxnSpPr>
          <p:cNvPr id="34" name="Connecteur droit 33">
            <a:extLst>
              <a:ext uri="{FF2B5EF4-FFF2-40B4-BE49-F238E27FC236}">
                <a16:creationId xmlns:a16="http://schemas.microsoft.com/office/drawing/2014/main" id="{1411C731-2333-41B0-927A-0A48EEC79964}"/>
              </a:ext>
            </a:extLst>
          </p:cNvPr>
          <p:cNvCxnSpPr>
            <a:cxnSpLocks/>
          </p:cNvCxnSpPr>
          <p:nvPr userDrawn="1"/>
        </p:nvCxnSpPr>
        <p:spPr>
          <a:xfrm flipV="1">
            <a:off x="6375400" y="5047077"/>
            <a:ext cx="1524574" cy="18034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Espace réservé du texte 4" title="Sous-titre">
            <a:extLst>
              <a:ext uri="{FF2B5EF4-FFF2-40B4-BE49-F238E27FC236}">
                <a16:creationId xmlns:a16="http://schemas.microsoft.com/office/drawing/2014/main" id="{D71EE635-EA0C-4139-8160-AE1EAD13AAEB}"/>
              </a:ext>
            </a:extLst>
          </p:cNvPr>
          <p:cNvSpPr>
            <a:spLocks noGrp="1"/>
          </p:cNvSpPr>
          <p:nvPr userDrawn="1">
            <p:ph type="body" sz="quarter" idx="13" hasCustomPrompt="1"/>
          </p:nvPr>
        </p:nvSpPr>
        <p:spPr>
          <a:xfrm>
            <a:off x="531379" y="2496102"/>
            <a:ext cx="7342631" cy="608895"/>
          </a:xfrm>
          <a:prstGeom prst="rect">
            <a:avLst/>
          </a:prstGeom>
        </p:spPr>
        <p:txBody>
          <a:bodyPr rtlCol="0"/>
          <a:lstStyle>
            <a:lvl1pPr marL="0" indent="0">
              <a:buNone/>
              <a:defRPr sz="2000" spc="300">
                <a:solidFill>
                  <a:schemeClr val="bg2">
                    <a:lumMod val="50000"/>
                  </a:schemeClr>
                </a:solidFill>
              </a:defRPr>
            </a:lvl1pPr>
            <a:lvl2pPr marL="457200" indent="0">
              <a:buNone/>
              <a:defRPr/>
            </a:lvl2pPr>
          </a:lstStyle>
          <a:p>
            <a:pPr lvl="0" rtl="0"/>
            <a:r>
              <a:rPr lang="fr-FR" noProof="0" dirty="0"/>
              <a:t>CLIQUEZ POUR LE STYLE DE SOUS-TITRE</a:t>
            </a:r>
          </a:p>
        </p:txBody>
      </p:sp>
      <p:sp>
        <p:nvSpPr>
          <p:cNvPr id="2" name="Titre 1" title="Titre ">
            <a:extLst>
              <a:ext uri="{FF2B5EF4-FFF2-40B4-BE49-F238E27FC236}">
                <a16:creationId xmlns:a16="http://schemas.microsoft.com/office/drawing/2014/main" id="{20237B57-91C6-4F8B-8AA0-18FA50B0FD1D}"/>
              </a:ext>
            </a:extLst>
          </p:cNvPr>
          <p:cNvSpPr>
            <a:spLocks noGrp="1"/>
          </p:cNvSpPr>
          <p:nvPr userDrawn="1">
            <p:ph type="title" hasCustomPrompt="1"/>
          </p:nvPr>
        </p:nvSpPr>
        <p:spPr>
          <a:xfrm>
            <a:off x="531378" y="1241109"/>
            <a:ext cx="7342622" cy="1215566"/>
          </a:xfrm>
          <a:prstGeom prst="rect">
            <a:avLst/>
          </a:prstGeom>
        </p:spPr>
        <p:txBody>
          <a:bodyPr rtlCol="0" anchor="b">
            <a:normAutofit/>
          </a:bodyPr>
          <a:lstStyle>
            <a:lvl1pPr>
              <a:defRPr sz="4400" b="1">
                <a:solidFill>
                  <a:schemeClr val="accent1"/>
                </a:solidFill>
              </a:defRPr>
            </a:lvl1pPr>
          </a:lstStyle>
          <a:p>
            <a:pPr rtl="0"/>
            <a:r>
              <a:rPr lang="fr-FR" noProof="0" dirty="0"/>
              <a:t>Cliquez pour modifier </a:t>
            </a:r>
            <a:br>
              <a:rPr lang="fr-FR" noProof="0" dirty="0"/>
            </a:br>
            <a:r>
              <a:rPr lang="fr-FR" noProof="0" dirty="0"/>
              <a:t>Style du titre du masque </a:t>
            </a:r>
          </a:p>
        </p:txBody>
      </p:sp>
      <p:sp>
        <p:nvSpPr>
          <p:cNvPr id="15" name="Espace réservé d’image 14">
            <a:extLst>
              <a:ext uri="{FF2B5EF4-FFF2-40B4-BE49-F238E27FC236}">
                <a16:creationId xmlns:a16="http://schemas.microsoft.com/office/drawing/2014/main" id="{FE1FADFB-0A3D-40F7-9B40-368DECD971E1}"/>
              </a:ext>
            </a:extLst>
          </p:cNvPr>
          <p:cNvSpPr>
            <a:spLocks noGrp="1"/>
          </p:cNvSpPr>
          <p:nvPr>
            <p:ph type="pic" sz="quarter" idx="10"/>
          </p:nvPr>
        </p:nvSpPr>
        <p:spPr>
          <a:xfrm>
            <a:off x="6604000" y="0"/>
            <a:ext cx="5588000" cy="6872249"/>
          </a:xfrm>
          <a:custGeom>
            <a:avLst/>
            <a:gdLst>
              <a:gd name="connsiteX0" fmla="*/ 3876237 w 5588000"/>
              <a:gd name="connsiteY0" fmla="*/ 5431883 h 6872249"/>
              <a:gd name="connsiteX1" fmla="*/ 4953000 w 5588000"/>
              <a:gd name="connsiteY1" fmla="*/ 5431883 h 6872249"/>
              <a:gd name="connsiteX2" fmla="*/ 3769163 w 5588000"/>
              <a:gd name="connsiteY2" fmla="*/ 6872249 h 6872249"/>
              <a:gd name="connsiteX3" fmla="*/ 2692400 w 5588000"/>
              <a:gd name="connsiteY3" fmla="*/ 6872249 h 6872249"/>
              <a:gd name="connsiteX4" fmla="*/ 2479230 w 5588000"/>
              <a:gd name="connsiteY4" fmla="*/ 2870200 h 6872249"/>
              <a:gd name="connsiteX5" fmla="*/ 3175000 w 5588000"/>
              <a:gd name="connsiteY5" fmla="*/ 2870200 h 6872249"/>
              <a:gd name="connsiteX6" fmla="*/ 1965770 w 5588000"/>
              <a:gd name="connsiteY6" fmla="*/ 4310566 h 6872249"/>
              <a:gd name="connsiteX7" fmla="*/ 1270000 w 5588000"/>
              <a:gd name="connsiteY7" fmla="*/ 4310566 h 6872249"/>
              <a:gd name="connsiteX8" fmla="*/ 5575300 w 5588000"/>
              <a:gd name="connsiteY8" fmla="*/ 139700 h 6872249"/>
              <a:gd name="connsiteX9" fmla="*/ 5575300 w 5588000"/>
              <a:gd name="connsiteY9" fmla="*/ 3238583 h 6872249"/>
              <a:gd name="connsiteX10" fmla="*/ 2571663 w 5588000"/>
              <a:gd name="connsiteY10" fmla="*/ 6858000 h 6872249"/>
              <a:gd name="connsiteX11" fmla="*/ 0 w 5588000"/>
              <a:gd name="connsiteY11" fmla="*/ 6858000 h 6872249"/>
              <a:gd name="connsiteX12" fmla="*/ 4256761 w 5588000"/>
              <a:gd name="connsiteY12" fmla="*/ 0 h 6872249"/>
              <a:gd name="connsiteX13" fmla="*/ 5588000 w 5588000"/>
              <a:gd name="connsiteY13" fmla="*/ 0 h 6872249"/>
              <a:gd name="connsiteX14" fmla="*/ 3274339 w 5588000"/>
              <a:gd name="connsiteY14" fmla="*/ 2755900 h 6872249"/>
              <a:gd name="connsiteX15" fmla="*/ 1943100 w 5588000"/>
              <a:gd name="connsiteY15" fmla="*/ 2755900 h 6872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588000" h="6872249">
                <a:moveTo>
                  <a:pt x="3876237" y="5431883"/>
                </a:moveTo>
                <a:lnTo>
                  <a:pt x="4953000" y="5431883"/>
                </a:lnTo>
                <a:lnTo>
                  <a:pt x="3769163" y="6872249"/>
                </a:lnTo>
                <a:lnTo>
                  <a:pt x="2692400" y="6872249"/>
                </a:lnTo>
                <a:close/>
                <a:moveTo>
                  <a:pt x="2479230" y="2870200"/>
                </a:moveTo>
                <a:lnTo>
                  <a:pt x="3175000" y="2870200"/>
                </a:lnTo>
                <a:lnTo>
                  <a:pt x="1965770" y="4310566"/>
                </a:lnTo>
                <a:lnTo>
                  <a:pt x="1270000" y="4310566"/>
                </a:lnTo>
                <a:close/>
                <a:moveTo>
                  <a:pt x="5575300" y="139700"/>
                </a:moveTo>
                <a:lnTo>
                  <a:pt x="5575300" y="3238583"/>
                </a:lnTo>
                <a:lnTo>
                  <a:pt x="2571663" y="6858000"/>
                </a:lnTo>
                <a:lnTo>
                  <a:pt x="0" y="6858000"/>
                </a:lnTo>
                <a:close/>
                <a:moveTo>
                  <a:pt x="4256761" y="0"/>
                </a:moveTo>
                <a:lnTo>
                  <a:pt x="5588000" y="0"/>
                </a:lnTo>
                <a:lnTo>
                  <a:pt x="3274339" y="2755900"/>
                </a:lnTo>
                <a:lnTo>
                  <a:pt x="1943100" y="2755900"/>
                </a:lnTo>
                <a:close/>
              </a:path>
            </a:pathLst>
          </a:custGeom>
          <a:solidFill>
            <a:schemeClr val="bg1">
              <a:lumMod val="85000"/>
            </a:schemeClr>
          </a:solidFill>
        </p:spPr>
        <p:txBody>
          <a:bodyPr wrap="square" rtlCol="0" anchor="ctr">
            <a:noAutofit/>
          </a:bodyPr>
          <a:lstStyle>
            <a:lvl1pPr marL="0" indent="0" algn="ctr">
              <a:buNone/>
              <a:defRPr>
                <a:solidFill>
                  <a:schemeClr val="bg1"/>
                </a:solidFill>
              </a:defRPr>
            </a:lvl1pPr>
          </a:lstStyle>
          <a:p>
            <a:pPr rtl="0"/>
            <a:r>
              <a:rPr lang="fr-FR" noProof="0"/>
              <a:t>Cliquez sur l'icône pour ajouter une image</a:t>
            </a:r>
            <a:endParaRPr lang="fr-FR" noProof="0" dirty="0"/>
          </a:p>
        </p:txBody>
      </p:sp>
      <p:sp>
        <p:nvSpPr>
          <p:cNvPr id="4" name="Espace réservé du pied de page 3">
            <a:extLst>
              <a:ext uri="{FF2B5EF4-FFF2-40B4-BE49-F238E27FC236}">
                <a16:creationId xmlns:a16="http://schemas.microsoft.com/office/drawing/2014/main" id="{5ADB14A5-A767-774C-85B8-68EF914689F6}"/>
              </a:ext>
            </a:extLst>
          </p:cNvPr>
          <p:cNvSpPr>
            <a:spLocks noGrp="1"/>
          </p:cNvSpPr>
          <p:nvPr>
            <p:ph type="ftr" sz="quarter" idx="14"/>
          </p:nvPr>
        </p:nvSpPr>
        <p:spPr/>
        <p:txBody>
          <a:bodyPr rtlCol="0"/>
          <a:lstStyle/>
          <a:p>
            <a:r>
              <a:rPr lang="fr-FR" dirty="0">
                <a:solidFill>
                  <a:srgbClr val="A5A5A5"/>
                </a:solidFill>
              </a:rPr>
              <a:t>Ajouter un pied de page</a:t>
            </a:r>
          </a:p>
        </p:txBody>
      </p:sp>
      <p:sp>
        <p:nvSpPr>
          <p:cNvPr id="6" name="Espace réservé du numéro de diapositive 5">
            <a:extLst>
              <a:ext uri="{FF2B5EF4-FFF2-40B4-BE49-F238E27FC236}">
                <a16:creationId xmlns:a16="http://schemas.microsoft.com/office/drawing/2014/main" id="{D4B9B51B-EAA9-4B4D-A4F6-470CD95DAA79}"/>
              </a:ext>
            </a:extLst>
          </p:cNvPr>
          <p:cNvSpPr>
            <a:spLocks noGrp="1"/>
          </p:cNvSpPr>
          <p:nvPr>
            <p:ph type="sldNum" sz="quarter" idx="15"/>
          </p:nvPr>
        </p:nvSpPr>
        <p:spPr/>
        <p:txBody>
          <a:bodyPr rtlCol="0"/>
          <a:lstStyle/>
          <a:p>
            <a:fld id="{8699F50C-BE38-4BD0-BA84-9B090E1F2B9B}" type="slidenum">
              <a:rPr lang="fr-FR" smtClean="0">
                <a:solidFill>
                  <a:srgbClr val="A5A5A5"/>
                </a:solidFill>
              </a:rPr>
              <a:pPr/>
              <a:t>‹N°›</a:t>
            </a:fld>
            <a:endParaRPr lang="fr-FR" dirty="0">
              <a:solidFill>
                <a:srgbClr val="A5A5A5"/>
              </a:solidFill>
            </a:endParaRPr>
          </a:p>
        </p:txBody>
      </p:sp>
    </p:spTree>
    <p:extLst>
      <p:ext uri="{BB962C8B-B14F-4D97-AF65-F5344CB8AC3E}">
        <p14:creationId xmlns:p14="http://schemas.microsoft.com/office/powerpoint/2010/main" val="4184848658"/>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415">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isposition du texte 02">
    <p:spTree>
      <p:nvGrpSpPr>
        <p:cNvPr id="1" name=""/>
        <p:cNvGrpSpPr/>
        <p:nvPr/>
      </p:nvGrpSpPr>
      <p:grpSpPr>
        <a:xfrm>
          <a:off x="0" y="0"/>
          <a:ext cx="0" cy="0"/>
          <a:chOff x="0" y="0"/>
          <a:chExt cx="0" cy="0"/>
        </a:xfrm>
      </p:grpSpPr>
      <p:sp>
        <p:nvSpPr>
          <p:cNvPr id="35" name="Triangle rectangle 34">
            <a:extLst>
              <a:ext uri="{FF2B5EF4-FFF2-40B4-BE49-F238E27FC236}">
                <a16:creationId xmlns:a16="http://schemas.microsoft.com/office/drawing/2014/main" id="{805F1696-7D6B-4055-94C3-E4C179F63596}"/>
              </a:ext>
            </a:extLst>
          </p:cNvPr>
          <p:cNvSpPr/>
          <p:nvPr userDrawn="1"/>
        </p:nvSpPr>
        <p:spPr>
          <a:xfrm flipH="1" flipV="1">
            <a:off x="1839686" y="-6"/>
            <a:ext cx="10352314" cy="5638806"/>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sp>
        <p:nvSpPr>
          <p:cNvPr id="18" name="Espace réservé d’image 17">
            <a:extLst>
              <a:ext uri="{FF2B5EF4-FFF2-40B4-BE49-F238E27FC236}">
                <a16:creationId xmlns:a16="http://schemas.microsoft.com/office/drawing/2014/main" id="{8B9EC3A9-7039-403A-9414-429521308AE7}"/>
              </a:ext>
            </a:extLst>
          </p:cNvPr>
          <p:cNvSpPr>
            <a:spLocks noGrp="1"/>
          </p:cNvSpPr>
          <p:nvPr>
            <p:ph type="pic" sz="quarter" idx="14"/>
          </p:nvPr>
        </p:nvSpPr>
        <p:spPr>
          <a:xfrm>
            <a:off x="6170177" y="1435100"/>
            <a:ext cx="6021821" cy="5422900"/>
          </a:xfrm>
          <a:custGeom>
            <a:avLst/>
            <a:gdLst>
              <a:gd name="connsiteX0" fmla="*/ 6021821 w 6021821"/>
              <a:gd name="connsiteY0" fmla="*/ 0 h 5422900"/>
              <a:gd name="connsiteX1" fmla="*/ 6021821 w 6021821"/>
              <a:gd name="connsiteY1" fmla="*/ 5422900 h 5422900"/>
              <a:gd name="connsiteX2" fmla="*/ 0 w 6021821"/>
              <a:gd name="connsiteY2" fmla="*/ 5422900 h 5422900"/>
            </a:gdLst>
            <a:ahLst/>
            <a:cxnLst>
              <a:cxn ang="0">
                <a:pos x="connsiteX0" y="connsiteY0"/>
              </a:cxn>
              <a:cxn ang="0">
                <a:pos x="connsiteX1" y="connsiteY1"/>
              </a:cxn>
              <a:cxn ang="0">
                <a:pos x="connsiteX2" y="connsiteY2"/>
              </a:cxn>
            </a:cxnLst>
            <a:rect l="l" t="t" r="r" b="b"/>
            <a:pathLst>
              <a:path w="6021821" h="5422900">
                <a:moveTo>
                  <a:pt x="6021821" y="0"/>
                </a:moveTo>
                <a:lnTo>
                  <a:pt x="6021821" y="5422900"/>
                </a:lnTo>
                <a:lnTo>
                  <a:pt x="0" y="5422900"/>
                </a:lnTo>
                <a:close/>
              </a:path>
            </a:pathLst>
          </a:custGeom>
          <a:solidFill>
            <a:schemeClr val="bg1">
              <a:lumMod val="85000"/>
            </a:schemeClr>
          </a:solidFill>
        </p:spPr>
        <p:txBody>
          <a:bodyPr wrap="square" rIns="457200" rtlCol="0" anchor="ctr">
            <a:noAutofit/>
          </a:bodyPr>
          <a:lstStyle>
            <a:lvl1pPr marL="0" indent="0" algn="r">
              <a:buNone/>
              <a:defRPr>
                <a:solidFill>
                  <a:schemeClr val="tx1"/>
                </a:solidFill>
              </a:defRPr>
            </a:lvl1pPr>
          </a:lstStyle>
          <a:p>
            <a:pPr rtl="0"/>
            <a:r>
              <a:rPr lang="fr-FR" noProof="0"/>
              <a:t>Cliquez sur l'icône pour ajouter une image</a:t>
            </a:r>
            <a:endParaRPr lang="fr-FR" noProof="0" dirty="0"/>
          </a:p>
        </p:txBody>
      </p:sp>
      <p:sp>
        <p:nvSpPr>
          <p:cNvPr id="3" name="Espace réservé du contenu 2" title="Puces">
            <a:extLst>
              <a:ext uri="{FF2B5EF4-FFF2-40B4-BE49-F238E27FC236}">
                <a16:creationId xmlns:a16="http://schemas.microsoft.com/office/drawing/2014/main" id="{BFD7EA17-BE66-4636-9684-F93562587911}"/>
              </a:ext>
            </a:extLst>
          </p:cNvPr>
          <p:cNvSpPr>
            <a:spLocks noGrp="1"/>
          </p:cNvSpPr>
          <p:nvPr>
            <p:ph idx="1"/>
          </p:nvPr>
        </p:nvSpPr>
        <p:spPr>
          <a:xfrm>
            <a:off x="531378" y="3129540"/>
            <a:ext cx="4942829" cy="2958275"/>
          </a:xfrm>
          <a:prstGeom prst="rect">
            <a:avLst/>
          </a:prstGeom>
        </p:spPr>
        <p:txBody>
          <a:bodyPr rtlCol="0">
            <a:normAutofit/>
          </a:bodyPr>
          <a:lstStyle>
            <a:lvl1pPr>
              <a:buClr>
                <a:schemeClr val="accent2"/>
              </a:buClr>
              <a:defRPr sz="2400">
                <a:solidFill>
                  <a:schemeClr val="tx1"/>
                </a:solidFill>
              </a:defRPr>
            </a:lvl1pPr>
            <a:lvl2pPr>
              <a:buClr>
                <a:schemeClr val="accent2"/>
              </a:buClr>
              <a:defRPr sz="2000">
                <a:solidFill>
                  <a:schemeClr val="tx1"/>
                </a:solidFill>
              </a:defRPr>
            </a:lvl2pPr>
            <a:lvl3pPr>
              <a:buClr>
                <a:schemeClr val="accent2"/>
              </a:buClr>
              <a:defRPr sz="1800">
                <a:solidFill>
                  <a:schemeClr val="tx1"/>
                </a:solidFill>
              </a:defRPr>
            </a:lvl3pPr>
            <a:lvl4pPr>
              <a:buClr>
                <a:schemeClr val="accent2"/>
              </a:buClr>
              <a:defRPr sz="1600">
                <a:solidFill>
                  <a:schemeClr val="tx1"/>
                </a:solidFill>
              </a:defRPr>
            </a:lvl4pPr>
            <a:lvl5pPr>
              <a:buClr>
                <a:schemeClr val="accent2"/>
              </a:buClr>
              <a:defRPr sz="1600">
                <a:solidFill>
                  <a:schemeClr val="tx1"/>
                </a:solidFill>
              </a:defRPr>
            </a:lvl5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25" name="Parallélogramme 24">
            <a:extLst>
              <a:ext uri="{FF2B5EF4-FFF2-40B4-BE49-F238E27FC236}">
                <a16:creationId xmlns:a16="http://schemas.microsoft.com/office/drawing/2014/main" id="{18C08F43-D42B-4CF1-912F-BC83D72AB415}"/>
              </a:ext>
            </a:extLst>
          </p:cNvPr>
          <p:cNvSpPr/>
          <p:nvPr userDrawn="1"/>
        </p:nvSpPr>
        <p:spPr>
          <a:xfrm flipH="1">
            <a:off x="2978150" y="-5"/>
            <a:ext cx="4121150" cy="1308105"/>
          </a:xfrm>
          <a:prstGeom prst="parallelogram">
            <a:avLst>
              <a:gd name="adj" fmla="val 18638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dirty="0">
              <a:solidFill>
                <a:srgbClr val="FFFFFF"/>
              </a:solidFill>
            </a:endParaRPr>
          </a:p>
        </p:txBody>
      </p:sp>
      <p:cxnSp>
        <p:nvCxnSpPr>
          <p:cNvPr id="34" name="Connecteur droit 33">
            <a:extLst>
              <a:ext uri="{FF2B5EF4-FFF2-40B4-BE49-F238E27FC236}">
                <a16:creationId xmlns:a16="http://schemas.microsoft.com/office/drawing/2014/main" id="{1411C731-2333-41B0-927A-0A48EEC79964}"/>
              </a:ext>
            </a:extLst>
          </p:cNvPr>
          <p:cNvCxnSpPr>
            <a:cxnSpLocks/>
          </p:cNvCxnSpPr>
          <p:nvPr userDrawn="1"/>
        </p:nvCxnSpPr>
        <p:spPr>
          <a:xfrm flipV="1">
            <a:off x="10352314" y="1185452"/>
            <a:ext cx="1839685" cy="163394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 name="Espace réservé du texte 4" title="Sous-titre">
            <a:extLst>
              <a:ext uri="{FF2B5EF4-FFF2-40B4-BE49-F238E27FC236}">
                <a16:creationId xmlns:a16="http://schemas.microsoft.com/office/drawing/2014/main" id="{D71EE635-EA0C-4139-8160-AE1EAD13AAEB}"/>
              </a:ext>
            </a:extLst>
          </p:cNvPr>
          <p:cNvSpPr>
            <a:spLocks noGrp="1"/>
          </p:cNvSpPr>
          <p:nvPr userDrawn="1">
            <p:ph type="body" sz="quarter" idx="13" hasCustomPrompt="1"/>
          </p:nvPr>
        </p:nvSpPr>
        <p:spPr>
          <a:xfrm>
            <a:off x="531379" y="2496102"/>
            <a:ext cx="7342621" cy="608895"/>
          </a:xfrm>
          <a:prstGeom prst="rect">
            <a:avLst/>
          </a:prstGeom>
        </p:spPr>
        <p:txBody>
          <a:bodyPr rtlCol="0"/>
          <a:lstStyle>
            <a:lvl1pPr marL="0" indent="0">
              <a:buNone/>
              <a:defRPr sz="2000" spc="300">
                <a:solidFill>
                  <a:schemeClr val="bg2">
                    <a:lumMod val="50000"/>
                  </a:schemeClr>
                </a:solidFill>
              </a:defRPr>
            </a:lvl1pPr>
            <a:lvl2pPr marL="457200" indent="0">
              <a:buNone/>
              <a:defRPr/>
            </a:lvl2pPr>
          </a:lstStyle>
          <a:p>
            <a:pPr lvl="0" rtl="0"/>
            <a:r>
              <a:rPr lang="fr-FR" noProof="0" dirty="0"/>
              <a:t>CLIQUEZ POUR LE STYLE DE SOUS-TITRE</a:t>
            </a:r>
          </a:p>
        </p:txBody>
      </p:sp>
      <p:sp>
        <p:nvSpPr>
          <p:cNvPr id="19" name="Titre 1" title="Titre ">
            <a:extLst>
              <a:ext uri="{FF2B5EF4-FFF2-40B4-BE49-F238E27FC236}">
                <a16:creationId xmlns:a16="http://schemas.microsoft.com/office/drawing/2014/main" id="{2DB9D671-9FC8-4306-96B7-D9D585694B83}"/>
              </a:ext>
            </a:extLst>
          </p:cNvPr>
          <p:cNvSpPr>
            <a:spLocks noGrp="1"/>
          </p:cNvSpPr>
          <p:nvPr>
            <p:ph type="title" hasCustomPrompt="1"/>
          </p:nvPr>
        </p:nvSpPr>
        <p:spPr>
          <a:xfrm>
            <a:off x="531378" y="1241109"/>
            <a:ext cx="7342622" cy="1215566"/>
          </a:xfrm>
          <a:prstGeom prst="rect">
            <a:avLst/>
          </a:prstGeom>
        </p:spPr>
        <p:txBody>
          <a:bodyPr rtlCol="0" anchor="b">
            <a:normAutofit/>
          </a:bodyPr>
          <a:lstStyle>
            <a:lvl1pPr>
              <a:defRPr sz="4400" b="1">
                <a:solidFill>
                  <a:schemeClr val="accent1"/>
                </a:solidFill>
              </a:defRPr>
            </a:lvl1pPr>
          </a:lstStyle>
          <a:p>
            <a:pPr rtl="0"/>
            <a:r>
              <a:rPr lang="fr-FR" noProof="0" dirty="0"/>
              <a:t>Cliquez pour modifier </a:t>
            </a:r>
            <a:br>
              <a:rPr lang="fr-FR" noProof="0" dirty="0"/>
            </a:br>
            <a:r>
              <a:rPr lang="fr-FR" noProof="0" dirty="0"/>
              <a:t>Style du titre du masque </a:t>
            </a:r>
          </a:p>
        </p:txBody>
      </p:sp>
      <p:sp>
        <p:nvSpPr>
          <p:cNvPr id="2" name="Espace réservé du pied de page 1">
            <a:extLst>
              <a:ext uri="{FF2B5EF4-FFF2-40B4-BE49-F238E27FC236}">
                <a16:creationId xmlns:a16="http://schemas.microsoft.com/office/drawing/2014/main" id="{6E55A0B9-F639-8643-9C4D-B93B8EE21A79}"/>
              </a:ext>
            </a:extLst>
          </p:cNvPr>
          <p:cNvSpPr>
            <a:spLocks noGrp="1"/>
          </p:cNvSpPr>
          <p:nvPr>
            <p:ph type="ftr" sz="quarter" idx="15"/>
          </p:nvPr>
        </p:nvSpPr>
        <p:spPr/>
        <p:txBody>
          <a:bodyPr rtlCol="0"/>
          <a:lstStyle/>
          <a:p>
            <a:r>
              <a:rPr lang="fr-FR" dirty="0">
                <a:solidFill>
                  <a:srgbClr val="A5A5A5"/>
                </a:solidFill>
              </a:rPr>
              <a:t>Ajouter un pied de page</a:t>
            </a:r>
          </a:p>
        </p:txBody>
      </p:sp>
      <p:sp>
        <p:nvSpPr>
          <p:cNvPr id="4" name="Espace réservé du numéro de diapositive 3">
            <a:extLst>
              <a:ext uri="{FF2B5EF4-FFF2-40B4-BE49-F238E27FC236}">
                <a16:creationId xmlns:a16="http://schemas.microsoft.com/office/drawing/2014/main" id="{D0C29282-8AC7-494D-9A8E-A26C7F69948F}"/>
              </a:ext>
            </a:extLst>
          </p:cNvPr>
          <p:cNvSpPr>
            <a:spLocks noGrp="1"/>
          </p:cNvSpPr>
          <p:nvPr>
            <p:ph type="sldNum" sz="quarter" idx="16"/>
          </p:nvPr>
        </p:nvSpPr>
        <p:spPr/>
        <p:txBody>
          <a:bodyPr rtlCol="0"/>
          <a:lstStyle/>
          <a:p>
            <a:fld id="{8699F50C-BE38-4BD0-BA84-9B090E1F2B9B}" type="slidenum">
              <a:rPr lang="fr-FR" smtClean="0">
                <a:solidFill>
                  <a:srgbClr val="A5A5A5"/>
                </a:solidFill>
              </a:rPr>
              <a:pPr/>
              <a:t>‹N°›</a:t>
            </a:fld>
            <a:endParaRPr lang="fr-FR" dirty="0">
              <a:solidFill>
                <a:srgbClr val="A5A5A5"/>
              </a:solidFill>
            </a:endParaRPr>
          </a:p>
        </p:txBody>
      </p:sp>
      <p:sp>
        <p:nvSpPr>
          <p:cNvPr id="15" name="Zone de texte 14">
            <a:extLst>
              <a:ext uri="{FF2B5EF4-FFF2-40B4-BE49-F238E27FC236}">
                <a16:creationId xmlns:a16="http://schemas.microsoft.com/office/drawing/2014/main" id="{5E24A5A7-66A2-7F43-9A7A-5E13F74F8C0E}"/>
              </a:ext>
            </a:extLst>
          </p:cNvPr>
          <p:cNvSpPr txBox="1"/>
          <p:nvPr userDrawn="1"/>
        </p:nvSpPr>
        <p:spPr>
          <a:xfrm>
            <a:off x="11072378" y="235732"/>
            <a:ext cx="814647" cy="615553"/>
          </a:xfrm>
          <a:prstGeom prst="rect">
            <a:avLst/>
          </a:prstGeom>
          <a:noFill/>
        </p:spPr>
        <p:txBody>
          <a:bodyPr wrap="none" rtlCol="0">
            <a:spAutoFit/>
          </a:bodyPr>
          <a:lstStyle/>
          <a:p>
            <a:r>
              <a:rPr lang="fr-FR" sz="3400" b="1" dirty="0">
                <a:solidFill>
                  <a:srgbClr val="FFFFFF"/>
                </a:solidFill>
                <a:latin typeface="Arial Black" panose="020B0A04020102020204" pitchFamily="34" charset="0"/>
              </a:rPr>
              <a:t>FR</a:t>
            </a:r>
          </a:p>
        </p:txBody>
      </p:sp>
    </p:spTree>
    <p:extLst>
      <p:ext uri="{BB962C8B-B14F-4D97-AF65-F5344CB8AC3E}">
        <p14:creationId xmlns:p14="http://schemas.microsoft.com/office/powerpoint/2010/main" val="2099260157"/>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415">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aison avec sous-titre">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9111EB29-9262-4594-8717-356AB3816AA6}"/>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cxnSp>
        <p:nvCxnSpPr>
          <p:cNvPr id="22" name="Connecteur droit 21">
            <a:extLst>
              <a:ext uri="{FF2B5EF4-FFF2-40B4-BE49-F238E27FC236}">
                <a16:creationId xmlns:a16="http://schemas.microsoft.com/office/drawing/2014/main"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e 22">
            <a:extLst>
              <a:ext uri="{FF2B5EF4-FFF2-40B4-BE49-F238E27FC236}">
                <a16:creationId xmlns:a16="http://schemas.microsoft.com/office/drawing/2014/main" id="{AB0E1BA4-80FE-4826-BA2F-083C3A5BB7FA}"/>
              </a:ext>
            </a:extLst>
          </p:cNvPr>
          <p:cNvGrpSpPr/>
          <p:nvPr userDrawn="1"/>
        </p:nvGrpSpPr>
        <p:grpSpPr>
          <a:xfrm flipH="1">
            <a:off x="7561328" y="0"/>
            <a:ext cx="4831840" cy="3541007"/>
            <a:chOff x="-192127" y="-2"/>
            <a:chExt cx="4831840" cy="3367272"/>
          </a:xfrm>
        </p:grpSpPr>
        <p:sp>
          <p:nvSpPr>
            <p:cNvPr id="26" name="Bande diagonale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3F3F3F"/>
                </a:solidFill>
              </a:endParaRPr>
            </a:p>
          </p:txBody>
        </p:sp>
        <p:cxnSp>
          <p:nvCxnSpPr>
            <p:cNvPr id="28" name="Connecteur droit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élogramme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grpSp>
      <p:sp>
        <p:nvSpPr>
          <p:cNvPr id="17" name="Espace réservé du texte 2">
            <a:extLst>
              <a:ext uri="{FF2B5EF4-FFF2-40B4-BE49-F238E27FC236}">
                <a16:creationId xmlns:a16="http://schemas.microsoft.com/office/drawing/2014/main" id="{B2E19FBD-2379-4B3B-910D-F51E007CB63F}"/>
              </a:ext>
            </a:extLst>
          </p:cNvPr>
          <p:cNvSpPr>
            <a:spLocks noGrp="1"/>
          </p:cNvSpPr>
          <p:nvPr userDrawn="1">
            <p:ph type="body" idx="1"/>
          </p:nvPr>
        </p:nvSpPr>
        <p:spPr>
          <a:xfrm>
            <a:off x="520698" y="2104888"/>
            <a:ext cx="5475290" cy="781188"/>
          </a:xfrm>
          <a:prstGeom prst="rect">
            <a:avLst/>
          </a:prstGeom>
        </p:spPr>
        <p:txBody>
          <a:bodyPr rtlCol="0" anchor="b">
            <a:normAutofit/>
          </a:bodyPr>
          <a:lstStyle>
            <a:lvl1pPr marL="0" indent="0">
              <a:lnSpc>
                <a:spcPct val="100000"/>
              </a:lnSpc>
              <a:spcBef>
                <a:spcPts val="0"/>
              </a:spcBef>
              <a:buNone/>
              <a:defRPr sz="28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 du masque</a:t>
            </a:r>
          </a:p>
        </p:txBody>
      </p:sp>
      <p:sp>
        <p:nvSpPr>
          <p:cNvPr id="18" name="Espace réservé du contenu 3" title="Puces">
            <a:extLst>
              <a:ext uri="{FF2B5EF4-FFF2-40B4-BE49-F238E27FC236}">
                <a16:creationId xmlns:a16="http://schemas.microsoft.com/office/drawing/2014/main" id="{8715E757-6584-4841-8154-C92E70E0CD6B}"/>
              </a:ext>
            </a:extLst>
          </p:cNvPr>
          <p:cNvSpPr>
            <a:spLocks noGrp="1"/>
          </p:cNvSpPr>
          <p:nvPr userDrawn="1">
            <p:ph sz="half" idx="13"/>
          </p:nvPr>
        </p:nvSpPr>
        <p:spPr>
          <a:xfrm>
            <a:off x="520698" y="2886076"/>
            <a:ext cx="5475290" cy="3232149"/>
          </a:xfrm>
          <a:prstGeom prst="rect">
            <a:avLst/>
          </a:prstGeom>
        </p:spPr>
        <p:txBody>
          <a:bodyPr rtlCol="0">
            <a:normAutofit/>
          </a:bodyPr>
          <a:lstStyle>
            <a:lvl1pPr>
              <a:defRPr lang="en-US" dirty="0">
                <a:solidFill>
                  <a:schemeClr val="bg1"/>
                </a:solidFill>
              </a:defRPr>
            </a:lvl1pPr>
            <a:lvl2pPr>
              <a:defRPr lang="en-US" dirty="0">
                <a:solidFill>
                  <a:schemeClr val="bg1"/>
                </a:solidFill>
              </a:defRPr>
            </a:lvl2pPr>
            <a:lvl3pPr>
              <a:defRPr lang="en-US" dirty="0">
                <a:solidFill>
                  <a:schemeClr val="bg1"/>
                </a:solidFill>
              </a:defRPr>
            </a:lvl3pPr>
            <a:lvl4pPr>
              <a:defRPr lang="en-US" dirty="0">
                <a:solidFill>
                  <a:schemeClr val="bg1"/>
                </a:solidFill>
              </a:defRPr>
            </a:lvl4pPr>
            <a:lvl5pPr>
              <a:defRPr lang="en-IN" dirty="0">
                <a:solidFill>
                  <a:schemeClr val="bg1"/>
                </a:solidFill>
              </a:defRPr>
            </a:lvl5pPr>
          </a:lstStyle>
          <a:p>
            <a:pPr lvl="0" rtl="0">
              <a:buClr>
                <a:schemeClr val="accent2"/>
              </a:buClr>
            </a:pPr>
            <a:r>
              <a:rPr lang="fr-FR" noProof="0"/>
              <a:t>Modifiez les styles du texte du masque</a:t>
            </a:r>
          </a:p>
          <a:p>
            <a:pPr lvl="1" rtl="0">
              <a:buClr>
                <a:schemeClr val="accent2"/>
              </a:buClr>
            </a:pPr>
            <a:r>
              <a:rPr lang="fr-FR" noProof="0"/>
              <a:t>Deuxième niveau</a:t>
            </a:r>
          </a:p>
          <a:p>
            <a:pPr lvl="2" rtl="0">
              <a:buClr>
                <a:schemeClr val="accent2"/>
              </a:buClr>
            </a:pPr>
            <a:r>
              <a:rPr lang="fr-FR" noProof="0"/>
              <a:t>Troisième niveau</a:t>
            </a:r>
          </a:p>
          <a:p>
            <a:pPr lvl="3" rtl="0">
              <a:buClr>
                <a:schemeClr val="accent2"/>
              </a:buClr>
            </a:pPr>
            <a:r>
              <a:rPr lang="fr-FR" noProof="0"/>
              <a:t>Quatrième niveau</a:t>
            </a:r>
          </a:p>
          <a:p>
            <a:pPr lvl="4" rtl="0">
              <a:buClr>
                <a:schemeClr val="accent2"/>
              </a:buClr>
            </a:pPr>
            <a:r>
              <a:rPr lang="fr-FR" noProof="0"/>
              <a:t>Cinquième niveau</a:t>
            </a:r>
            <a:endParaRPr lang="fr-FR" noProof="0" dirty="0"/>
          </a:p>
        </p:txBody>
      </p:sp>
      <p:sp>
        <p:nvSpPr>
          <p:cNvPr id="19" name="Espace réservé du texte 4">
            <a:extLst>
              <a:ext uri="{FF2B5EF4-FFF2-40B4-BE49-F238E27FC236}">
                <a16:creationId xmlns:a16="http://schemas.microsoft.com/office/drawing/2014/main" id="{47CDC5A2-8836-4ED3-8E78-18C24853D882}"/>
              </a:ext>
            </a:extLst>
          </p:cNvPr>
          <p:cNvSpPr>
            <a:spLocks noGrp="1"/>
          </p:cNvSpPr>
          <p:nvPr userDrawn="1">
            <p:ph type="body" sz="quarter" idx="14"/>
          </p:nvPr>
        </p:nvSpPr>
        <p:spPr>
          <a:xfrm>
            <a:off x="6186713" y="2104888"/>
            <a:ext cx="5475600" cy="781188"/>
          </a:xfrm>
          <a:prstGeom prst="rect">
            <a:avLst/>
          </a:prstGeom>
        </p:spPr>
        <p:txBody>
          <a:bodyPr rtlCol="0" anchor="b">
            <a:normAutofit/>
          </a:bodyPr>
          <a:lstStyle>
            <a:lvl1pPr marL="0" indent="0">
              <a:lnSpc>
                <a:spcPct val="100000"/>
              </a:lnSpc>
              <a:buNone/>
              <a:defRPr sz="28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 du masque</a:t>
            </a:r>
          </a:p>
        </p:txBody>
      </p:sp>
      <p:sp>
        <p:nvSpPr>
          <p:cNvPr id="20" name="Espace réservé du contenu 5" title="Puces">
            <a:extLst>
              <a:ext uri="{FF2B5EF4-FFF2-40B4-BE49-F238E27FC236}">
                <a16:creationId xmlns:a16="http://schemas.microsoft.com/office/drawing/2014/main" id="{D957FBD7-2C3C-4DD1-954F-DF1E007BE590}"/>
              </a:ext>
            </a:extLst>
          </p:cNvPr>
          <p:cNvSpPr>
            <a:spLocks noGrp="1"/>
          </p:cNvSpPr>
          <p:nvPr userDrawn="1">
            <p:ph sz="quarter" idx="15"/>
          </p:nvPr>
        </p:nvSpPr>
        <p:spPr>
          <a:xfrm>
            <a:off x="6186713" y="2886076"/>
            <a:ext cx="5475600" cy="3232149"/>
          </a:xfrm>
          <a:prstGeom prst="rect">
            <a:avLst/>
          </a:prstGeom>
        </p:spPr>
        <p:txBody>
          <a:bodyPr rtlCol="0">
            <a:normAutofit/>
          </a:bodyPr>
          <a:lstStyle>
            <a:lvl1pPr>
              <a:defRPr lang="en-US" dirty="0">
                <a:solidFill>
                  <a:schemeClr val="bg1"/>
                </a:solidFill>
              </a:defRPr>
            </a:lvl1pPr>
            <a:lvl2pPr>
              <a:defRPr lang="en-US" dirty="0">
                <a:solidFill>
                  <a:schemeClr val="bg1"/>
                </a:solidFill>
              </a:defRPr>
            </a:lvl2pPr>
            <a:lvl3pPr>
              <a:defRPr lang="en-US" dirty="0">
                <a:solidFill>
                  <a:schemeClr val="bg1"/>
                </a:solidFill>
              </a:defRPr>
            </a:lvl3pPr>
            <a:lvl4pPr>
              <a:defRPr lang="en-US" dirty="0">
                <a:solidFill>
                  <a:schemeClr val="bg1"/>
                </a:solidFill>
              </a:defRPr>
            </a:lvl4pPr>
            <a:lvl5pPr>
              <a:defRPr lang="en-IN" dirty="0">
                <a:solidFill>
                  <a:schemeClr val="bg1"/>
                </a:solidFill>
              </a:defRPr>
            </a:lvl5pPr>
          </a:lstStyle>
          <a:p>
            <a:pPr lvl="0" rtl="0">
              <a:buClr>
                <a:schemeClr val="accent2"/>
              </a:buClr>
            </a:pPr>
            <a:r>
              <a:rPr lang="fr-FR" noProof="0"/>
              <a:t>Modifiez les styles du texte du masque</a:t>
            </a:r>
          </a:p>
          <a:p>
            <a:pPr lvl="1" rtl="0">
              <a:buClr>
                <a:schemeClr val="accent2"/>
              </a:buClr>
            </a:pPr>
            <a:r>
              <a:rPr lang="fr-FR" noProof="0"/>
              <a:t>Deuxième niveau</a:t>
            </a:r>
          </a:p>
          <a:p>
            <a:pPr lvl="2" rtl="0">
              <a:buClr>
                <a:schemeClr val="accent2"/>
              </a:buClr>
            </a:pPr>
            <a:r>
              <a:rPr lang="fr-FR" noProof="0"/>
              <a:t>Troisième niveau</a:t>
            </a:r>
          </a:p>
          <a:p>
            <a:pPr lvl="3" rtl="0">
              <a:buClr>
                <a:schemeClr val="accent2"/>
              </a:buClr>
            </a:pPr>
            <a:r>
              <a:rPr lang="fr-FR" noProof="0"/>
              <a:t>Quatrième niveau</a:t>
            </a:r>
          </a:p>
          <a:p>
            <a:pPr lvl="4" rtl="0">
              <a:buClr>
                <a:schemeClr val="accent2"/>
              </a:buClr>
            </a:pPr>
            <a:r>
              <a:rPr lang="fr-FR" noProof="0"/>
              <a:t>Cinquième niveau</a:t>
            </a:r>
            <a:endParaRPr lang="fr-FR" noProof="0" dirty="0"/>
          </a:p>
        </p:txBody>
      </p:sp>
      <p:sp>
        <p:nvSpPr>
          <p:cNvPr id="24" name="Espace réservé du texte 4" title="Sous-titre">
            <a:extLst>
              <a:ext uri="{FF2B5EF4-FFF2-40B4-BE49-F238E27FC236}">
                <a16:creationId xmlns:a16="http://schemas.microsoft.com/office/drawing/2014/main" id="{77DB65FF-A89E-4562-8251-2BB63EFDD28E}"/>
              </a:ext>
            </a:extLst>
          </p:cNvPr>
          <p:cNvSpPr>
            <a:spLocks noGrp="1"/>
          </p:cNvSpPr>
          <p:nvPr userDrawn="1">
            <p:ph type="body" sz="quarter" idx="16" hasCustomPrompt="1"/>
          </p:nvPr>
        </p:nvSpPr>
        <p:spPr>
          <a:xfrm>
            <a:off x="520493" y="1376932"/>
            <a:ext cx="7368596" cy="608895"/>
          </a:xfrm>
          <a:prstGeom prst="rect">
            <a:avLst/>
          </a:prstGeom>
        </p:spPr>
        <p:txBody>
          <a:bodyPr rtlCol="0"/>
          <a:lstStyle>
            <a:lvl1pPr marL="0" indent="0">
              <a:buNone/>
              <a:defRPr sz="2000" spc="300">
                <a:solidFill>
                  <a:schemeClr val="bg1"/>
                </a:solidFill>
              </a:defRPr>
            </a:lvl1pPr>
            <a:lvl2pPr marL="457200" indent="0">
              <a:buNone/>
              <a:defRPr/>
            </a:lvl2pPr>
          </a:lstStyle>
          <a:p>
            <a:pPr lvl="0" rtl="0"/>
            <a:r>
              <a:rPr lang="fr-FR" noProof="0" dirty="0"/>
              <a:t>CLIQUEZ POUR LE STYLE DE SOUS-TITRE</a:t>
            </a:r>
          </a:p>
        </p:txBody>
      </p:sp>
      <p:sp>
        <p:nvSpPr>
          <p:cNvPr id="25" name="Zone de texte 24">
            <a:extLst>
              <a:ext uri="{FF2B5EF4-FFF2-40B4-BE49-F238E27FC236}">
                <a16:creationId xmlns:a16="http://schemas.microsoft.com/office/drawing/2014/main" id="{F0BB4D3D-930C-4FF4-BB7C-2CB24208150C}"/>
              </a:ext>
            </a:extLst>
          </p:cNvPr>
          <p:cNvSpPr txBox="1"/>
          <p:nvPr userDrawn="1"/>
        </p:nvSpPr>
        <p:spPr>
          <a:xfrm>
            <a:off x="11072378" y="235732"/>
            <a:ext cx="814647" cy="615553"/>
          </a:xfrm>
          <a:prstGeom prst="rect">
            <a:avLst/>
          </a:prstGeom>
          <a:noFill/>
        </p:spPr>
        <p:txBody>
          <a:bodyPr wrap="none" rtlCol="0">
            <a:spAutoFit/>
          </a:bodyPr>
          <a:lstStyle/>
          <a:p>
            <a:r>
              <a:rPr lang="fr-FR" sz="3400" b="1" dirty="0">
                <a:solidFill>
                  <a:srgbClr val="FFFFFF"/>
                </a:solidFill>
                <a:latin typeface="Arial Black" panose="020B0A04020102020204" pitchFamily="34" charset="0"/>
              </a:rPr>
              <a:t>FR</a:t>
            </a:r>
          </a:p>
        </p:txBody>
      </p:sp>
      <p:sp>
        <p:nvSpPr>
          <p:cNvPr id="36" name="Parallélogramme 35">
            <a:extLst>
              <a:ext uri="{FF2B5EF4-FFF2-40B4-BE49-F238E27FC236}">
                <a16:creationId xmlns:a16="http://schemas.microsoft.com/office/drawing/2014/main" id="{4EBB76E7-943E-4038-B700-114F66FBC609}"/>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dirty="0">
              <a:solidFill>
                <a:srgbClr val="FFFFFF"/>
              </a:solidFill>
            </a:endParaRPr>
          </a:p>
        </p:txBody>
      </p:sp>
      <p:sp>
        <p:nvSpPr>
          <p:cNvPr id="2" name="Espace réservé du pied de page 1">
            <a:extLst>
              <a:ext uri="{FF2B5EF4-FFF2-40B4-BE49-F238E27FC236}">
                <a16:creationId xmlns:a16="http://schemas.microsoft.com/office/drawing/2014/main" id="{03E79E9C-D961-6E47-A5C6-57689BAFF243}"/>
              </a:ext>
            </a:extLst>
          </p:cNvPr>
          <p:cNvSpPr>
            <a:spLocks noGrp="1"/>
          </p:cNvSpPr>
          <p:nvPr>
            <p:ph type="ftr" sz="quarter" idx="17"/>
          </p:nvPr>
        </p:nvSpPr>
        <p:spPr/>
        <p:txBody>
          <a:bodyPr rtlCol="0"/>
          <a:lstStyle>
            <a:lvl1pPr algn="l">
              <a:defRPr/>
            </a:lvl1pPr>
          </a:lstStyle>
          <a:p>
            <a:r>
              <a:rPr lang="fr-FR" dirty="0">
                <a:solidFill>
                  <a:srgbClr val="A5A5A5"/>
                </a:solidFill>
              </a:rPr>
              <a:t>Ajouter un pied de page</a:t>
            </a:r>
          </a:p>
        </p:txBody>
      </p:sp>
      <p:sp>
        <p:nvSpPr>
          <p:cNvPr id="3" name="Espace réservé du numéro de diapositive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rtlCol="0"/>
          <a:lstStyle/>
          <a:p>
            <a:fld id="{8699F50C-BE38-4BD0-BA84-9B090E1F2B9B}" type="slidenum">
              <a:rPr lang="fr-FR" smtClean="0">
                <a:solidFill>
                  <a:srgbClr val="A5A5A5"/>
                </a:solidFill>
              </a:rPr>
              <a:pPr/>
              <a:t>‹N°›</a:t>
            </a:fld>
            <a:endParaRPr lang="fr-FR" dirty="0">
              <a:solidFill>
                <a:srgbClr val="A5A5A5"/>
              </a:solidFill>
            </a:endParaRPr>
          </a:p>
        </p:txBody>
      </p:sp>
      <p:sp>
        <p:nvSpPr>
          <p:cNvPr id="27" name="Titre 1" title="Titre ">
            <a:extLst>
              <a:ext uri="{FF2B5EF4-FFF2-40B4-BE49-F238E27FC236}">
                <a16:creationId xmlns:a16="http://schemas.microsoft.com/office/drawing/2014/main" id="{C3CC34F4-862A-42E7-B2FA-7B511CC2E879}"/>
              </a:ext>
            </a:extLst>
          </p:cNvPr>
          <p:cNvSpPr>
            <a:spLocks noGrp="1"/>
          </p:cNvSpPr>
          <p:nvPr userDrawn="1">
            <p:ph type="title" hasCustomPrompt="1"/>
          </p:nvPr>
        </p:nvSpPr>
        <p:spPr>
          <a:xfrm>
            <a:off x="518678" y="209028"/>
            <a:ext cx="8333222" cy="1147969"/>
          </a:xfrm>
          <a:prstGeom prst="rect">
            <a:avLst/>
          </a:prstGeom>
        </p:spPr>
        <p:txBody>
          <a:bodyPr bIns="0" rtlCol="0" anchor="b">
            <a:normAutofit/>
          </a:bodyPr>
          <a:lstStyle>
            <a:lvl1pPr>
              <a:defRPr sz="4400" b="1">
                <a:solidFill>
                  <a:schemeClr val="bg1"/>
                </a:solidFill>
              </a:defRPr>
            </a:lvl1pPr>
          </a:lstStyle>
          <a:p>
            <a:pPr rtl="0"/>
            <a:r>
              <a:rPr lang="fr-FR" noProof="0" dirty="0"/>
              <a:t>Cliquez pour modifier le style du titre du masque </a:t>
            </a:r>
          </a:p>
        </p:txBody>
      </p:sp>
    </p:spTree>
    <p:extLst>
      <p:ext uri="{BB962C8B-B14F-4D97-AF65-F5344CB8AC3E}">
        <p14:creationId xmlns:p14="http://schemas.microsoft.com/office/powerpoint/2010/main" val="320368348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Graphique">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8FB39FF5-7AF5-4963-9346-2640496A3302}"/>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sp>
        <p:nvSpPr>
          <p:cNvPr id="16" name="Zone de texte 15">
            <a:extLst>
              <a:ext uri="{FF2B5EF4-FFF2-40B4-BE49-F238E27FC236}">
                <a16:creationId xmlns:a16="http://schemas.microsoft.com/office/drawing/2014/main" id="{A4F49194-9068-41AA-B460-962319BF96A4}"/>
              </a:ext>
            </a:extLst>
          </p:cNvPr>
          <p:cNvSpPr txBox="1"/>
          <p:nvPr userDrawn="1"/>
        </p:nvSpPr>
        <p:spPr>
          <a:xfrm>
            <a:off x="11072378" y="235732"/>
            <a:ext cx="814647" cy="615553"/>
          </a:xfrm>
          <a:prstGeom prst="rect">
            <a:avLst/>
          </a:prstGeom>
          <a:noFill/>
        </p:spPr>
        <p:txBody>
          <a:bodyPr wrap="none" rtlCol="0">
            <a:spAutoFit/>
          </a:bodyPr>
          <a:lstStyle/>
          <a:p>
            <a:r>
              <a:rPr lang="fr-FR" sz="3400" b="1" dirty="0">
                <a:solidFill>
                  <a:srgbClr val="FFFFFF"/>
                </a:solidFill>
                <a:latin typeface="Arial Black" panose="020B0A04020102020204" pitchFamily="34" charset="0"/>
              </a:rPr>
              <a:t>FR</a:t>
            </a:r>
          </a:p>
        </p:txBody>
      </p:sp>
      <p:grpSp>
        <p:nvGrpSpPr>
          <p:cNvPr id="28" name="Groupe 27">
            <a:extLst>
              <a:ext uri="{FF2B5EF4-FFF2-40B4-BE49-F238E27FC236}">
                <a16:creationId xmlns:a16="http://schemas.microsoft.com/office/drawing/2014/main" id="{5806E656-313A-47B1-B381-D004200F7A01}"/>
              </a:ext>
            </a:extLst>
          </p:cNvPr>
          <p:cNvGrpSpPr/>
          <p:nvPr userDrawn="1"/>
        </p:nvGrpSpPr>
        <p:grpSpPr>
          <a:xfrm flipH="1">
            <a:off x="7561328" y="0"/>
            <a:ext cx="4831840" cy="3541007"/>
            <a:chOff x="-192127" y="-2"/>
            <a:chExt cx="4831840" cy="3367272"/>
          </a:xfrm>
        </p:grpSpPr>
        <p:sp>
          <p:nvSpPr>
            <p:cNvPr id="29" name="Bande diagonale 28">
              <a:extLst>
                <a:ext uri="{FF2B5EF4-FFF2-40B4-BE49-F238E27FC236}">
                  <a16:creationId xmlns:a16="http://schemas.microsoft.com/office/drawing/2014/main" id="{65F8E2DA-4BB4-4421-9172-A11AF38DFEF4}"/>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3F3F3F"/>
                </a:solidFill>
              </a:endParaRPr>
            </a:p>
          </p:txBody>
        </p:sp>
        <p:cxnSp>
          <p:nvCxnSpPr>
            <p:cNvPr id="30" name="Connecteur droit 29">
              <a:extLst>
                <a:ext uri="{FF2B5EF4-FFF2-40B4-BE49-F238E27FC236}">
                  <a16:creationId xmlns:a16="http://schemas.microsoft.com/office/drawing/2014/main" id="{6EDB47F2-B6A7-40B4-8A2C-06719F75C085}"/>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1" name="Parallélogramme 30">
              <a:extLst>
                <a:ext uri="{FF2B5EF4-FFF2-40B4-BE49-F238E27FC236}">
                  <a16:creationId xmlns:a16="http://schemas.microsoft.com/office/drawing/2014/main" id="{B188E7A9-2351-4B68-98B8-10099CB39CD2}"/>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grpSp>
      <p:sp>
        <p:nvSpPr>
          <p:cNvPr id="33" name="Parallélogramme 32">
            <a:extLst>
              <a:ext uri="{FF2B5EF4-FFF2-40B4-BE49-F238E27FC236}">
                <a16:creationId xmlns:a16="http://schemas.microsoft.com/office/drawing/2014/main" id="{F088C182-BF10-45B2-B159-7702E00D31D4}"/>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dirty="0">
              <a:solidFill>
                <a:srgbClr val="FFFFFF"/>
              </a:solidFill>
            </a:endParaRPr>
          </a:p>
        </p:txBody>
      </p:sp>
      <p:sp>
        <p:nvSpPr>
          <p:cNvPr id="34" name="Espace réservé du texte 4" title="Sous-titre">
            <a:extLst>
              <a:ext uri="{FF2B5EF4-FFF2-40B4-BE49-F238E27FC236}">
                <a16:creationId xmlns:a16="http://schemas.microsoft.com/office/drawing/2014/main" id="{FB561B16-2788-452A-B7AF-A482256DCDF2}"/>
              </a:ext>
            </a:extLst>
          </p:cNvPr>
          <p:cNvSpPr>
            <a:spLocks noGrp="1"/>
          </p:cNvSpPr>
          <p:nvPr>
            <p:ph type="body" sz="quarter" idx="16" hasCustomPrompt="1"/>
          </p:nvPr>
        </p:nvSpPr>
        <p:spPr>
          <a:xfrm>
            <a:off x="520493" y="1376932"/>
            <a:ext cx="7368596" cy="608895"/>
          </a:xfrm>
          <a:prstGeom prst="rect">
            <a:avLst/>
          </a:prstGeom>
        </p:spPr>
        <p:txBody>
          <a:bodyPr rtlCol="0"/>
          <a:lstStyle>
            <a:lvl1pPr marL="0" indent="0">
              <a:buNone/>
              <a:defRPr sz="2000" spc="300">
                <a:solidFill>
                  <a:schemeClr val="bg1"/>
                </a:solidFill>
              </a:defRPr>
            </a:lvl1pPr>
            <a:lvl2pPr marL="457200" indent="0">
              <a:buNone/>
              <a:defRPr/>
            </a:lvl2pPr>
          </a:lstStyle>
          <a:p>
            <a:pPr lvl="0" rtl="0"/>
            <a:r>
              <a:rPr lang="fr-FR" noProof="0" dirty="0"/>
              <a:t>CLIQUEZ POUR LE STYLE DE SOUS-TITRE</a:t>
            </a:r>
          </a:p>
        </p:txBody>
      </p:sp>
      <p:sp>
        <p:nvSpPr>
          <p:cNvPr id="2" name="Espace réservé du pied de page 1">
            <a:extLst>
              <a:ext uri="{FF2B5EF4-FFF2-40B4-BE49-F238E27FC236}">
                <a16:creationId xmlns:a16="http://schemas.microsoft.com/office/drawing/2014/main" id="{D6990C03-1647-2044-B335-6F5F19E4E5FC}"/>
              </a:ext>
            </a:extLst>
          </p:cNvPr>
          <p:cNvSpPr>
            <a:spLocks noGrp="1"/>
          </p:cNvSpPr>
          <p:nvPr>
            <p:ph type="ftr" sz="quarter" idx="17"/>
          </p:nvPr>
        </p:nvSpPr>
        <p:spPr/>
        <p:txBody>
          <a:bodyPr rtlCol="0"/>
          <a:lstStyle/>
          <a:p>
            <a:r>
              <a:rPr lang="fr-FR" dirty="0">
                <a:solidFill>
                  <a:srgbClr val="A5A5A5"/>
                </a:solidFill>
              </a:rPr>
              <a:t>Ajouter un pied de page</a:t>
            </a:r>
          </a:p>
        </p:txBody>
      </p:sp>
      <p:sp>
        <p:nvSpPr>
          <p:cNvPr id="3" name="Espace réservé du numéro de diapositive 2">
            <a:extLst>
              <a:ext uri="{FF2B5EF4-FFF2-40B4-BE49-F238E27FC236}">
                <a16:creationId xmlns:a16="http://schemas.microsoft.com/office/drawing/2014/main" id="{4F03A7CC-E6DC-1544-BE55-15EC1718B77C}"/>
              </a:ext>
            </a:extLst>
          </p:cNvPr>
          <p:cNvSpPr>
            <a:spLocks noGrp="1"/>
          </p:cNvSpPr>
          <p:nvPr>
            <p:ph type="sldNum" sz="quarter" idx="18"/>
          </p:nvPr>
        </p:nvSpPr>
        <p:spPr/>
        <p:txBody>
          <a:bodyPr rtlCol="0"/>
          <a:lstStyle/>
          <a:p>
            <a:fld id="{8699F50C-BE38-4BD0-BA84-9B090E1F2B9B}" type="slidenum">
              <a:rPr lang="fr-FR" smtClean="0">
                <a:solidFill>
                  <a:srgbClr val="A5A5A5"/>
                </a:solidFill>
              </a:rPr>
              <a:pPr/>
              <a:t>‹N°›</a:t>
            </a:fld>
            <a:endParaRPr lang="fr-FR" dirty="0">
              <a:solidFill>
                <a:srgbClr val="A5A5A5"/>
              </a:solidFill>
            </a:endParaRPr>
          </a:p>
        </p:txBody>
      </p:sp>
      <p:sp>
        <p:nvSpPr>
          <p:cNvPr id="17" name="Titre 1" title="Titre ">
            <a:extLst>
              <a:ext uri="{FF2B5EF4-FFF2-40B4-BE49-F238E27FC236}">
                <a16:creationId xmlns:a16="http://schemas.microsoft.com/office/drawing/2014/main" id="{BDEC780E-6412-1344-A62E-6B84E9CCB678}"/>
              </a:ext>
            </a:extLst>
          </p:cNvPr>
          <p:cNvSpPr>
            <a:spLocks noGrp="1"/>
          </p:cNvSpPr>
          <p:nvPr>
            <p:ph type="title" hasCustomPrompt="1"/>
          </p:nvPr>
        </p:nvSpPr>
        <p:spPr>
          <a:xfrm>
            <a:off x="518678" y="209028"/>
            <a:ext cx="8333222" cy="1147969"/>
          </a:xfrm>
          <a:prstGeom prst="rect">
            <a:avLst/>
          </a:prstGeom>
        </p:spPr>
        <p:txBody>
          <a:bodyPr bIns="0" rtlCol="0" anchor="b">
            <a:normAutofit/>
          </a:bodyPr>
          <a:lstStyle>
            <a:lvl1pPr>
              <a:defRPr sz="4400" b="1">
                <a:solidFill>
                  <a:schemeClr val="bg1"/>
                </a:solidFill>
              </a:defRPr>
            </a:lvl1pPr>
          </a:lstStyle>
          <a:p>
            <a:pPr rtl="0"/>
            <a:r>
              <a:rPr lang="fr-FR" noProof="0" dirty="0"/>
              <a:t>Cliquez pour modifier le style du titre du masque </a:t>
            </a:r>
          </a:p>
        </p:txBody>
      </p:sp>
      <p:sp>
        <p:nvSpPr>
          <p:cNvPr id="5" name="Espace réservé du texte 4">
            <a:extLst>
              <a:ext uri="{FF2B5EF4-FFF2-40B4-BE49-F238E27FC236}">
                <a16:creationId xmlns:a16="http://schemas.microsoft.com/office/drawing/2014/main" id="{2C82AC85-33B6-2B49-8BF4-08414444375C}"/>
              </a:ext>
            </a:extLst>
          </p:cNvPr>
          <p:cNvSpPr>
            <a:spLocks noGrp="1"/>
          </p:cNvSpPr>
          <p:nvPr>
            <p:ph type="body" sz="quarter" idx="19" hasCustomPrompt="1"/>
          </p:nvPr>
        </p:nvSpPr>
        <p:spPr>
          <a:xfrm>
            <a:off x="531814" y="2005762"/>
            <a:ext cx="5225764" cy="4083888"/>
          </a:xfrm>
          <a:prstGeom prst="rect">
            <a:avLst/>
          </a:prstGeom>
        </p:spPr>
        <p:txBody>
          <a:bodyPr rtlCol="0"/>
          <a:lstStyle>
            <a:lvl1pPr marL="0" indent="0">
              <a:buNone/>
              <a:defRPr sz="2400">
                <a:solidFill>
                  <a:schemeClr val="bg1"/>
                </a:solidFill>
              </a:defRPr>
            </a:lvl1pPr>
            <a:lvl2pPr marL="457200" indent="0">
              <a:buNone/>
              <a:defRPr sz="2400">
                <a:solidFill>
                  <a:schemeClr val="bg1"/>
                </a:solidFill>
              </a:defRPr>
            </a:lvl2pPr>
            <a:lvl3pPr marL="914400" indent="0">
              <a:buNone/>
              <a:defRPr sz="2400">
                <a:solidFill>
                  <a:schemeClr val="bg1"/>
                </a:solidFill>
              </a:defRPr>
            </a:lvl3pPr>
            <a:lvl4pPr marL="1371600" indent="0">
              <a:buNone/>
              <a:defRPr sz="2400">
                <a:solidFill>
                  <a:schemeClr val="bg1"/>
                </a:solidFill>
              </a:defRPr>
            </a:lvl4pPr>
            <a:lvl5pPr marL="1828800" indent="0">
              <a:buNone/>
              <a:defRPr sz="2400">
                <a:solidFill>
                  <a:schemeClr val="bg1"/>
                </a:solidFill>
              </a:defRPr>
            </a:lvl5pPr>
          </a:lstStyle>
          <a:p>
            <a:pPr lvl="0" rtl="0"/>
            <a:r>
              <a:rPr lang="fr-FR" noProof="0" dirty="0"/>
              <a:t>Ajoutez votre texte ici.</a:t>
            </a:r>
          </a:p>
        </p:txBody>
      </p:sp>
      <p:sp>
        <p:nvSpPr>
          <p:cNvPr id="20" name="Espace réservé au graphique 2" title="Graphique">
            <a:extLst>
              <a:ext uri="{FF2B5EF4-FFF2-40B4-BE49-F238E27FC236}">
                <a16:creationId xmlns:a16="http://schemas.microsoft.com/office/drawing/2014/main" id="{0EF0FD2A-B62A-4931-846D-2602DED26606}"/>
              </a:ext>
            </a:extLst>
          </p:cNvPr>
          <p:cNvSpPr>
            <a:spLocks noGrp="1"/>
          </p:cNvSpPr>
          <p:nvPr>
            <p:ph type="chart" sz="quarter" idx="10"/>
          </p:nvPr>
        </p:nvSpPr>
        <p:spPr>
          <a:xfrm>
            <a:off x="5796114" y="2005762"/>
            <a:ext cx="5719397" cy="4084470"/>
          </a:xfrm>
          <a:prstGeom prst="rect">
            <a:avLst/>
          </a:prstGeom>
        </p:spPr>
        <p:txBody>
          <a:bodyPr vert="horz" lIns="91420" tIns="45710" rIns="91420" bIns="45710" rtlCol="0">
            <a:noAutofit/>
          </a:bodyPr>
          <a:lstStyle>
            <a:lvl1pPr marL="0" indent="0" algn="ctr">
              <a:buNone/>
              <a:defRPr sz="2000" b="0" i="0">
                <a:solidFill>
                  <a:schemeClr val="bg1"/>
                </a:solidFill>
                <a:latin typeface="+mn-lt"/>
                <a:cs typeface="CiscoSans ExtraLight"/>
              </a:defRPr>
            </a:lvl1pPr>
          </a:lstStyle>
          <a:p>
            <a:pPr lvl="0" rtl="0"/>
            <a:r>
              <a:rPr lang="fr-FR" noProof="0"/>
              <a:t>Cliquez sur l'icône pour ajouter un graphique</a:t>
            </a:r>
            <a:endParaRPr lang="fr-FR" noProof="0" dirty="0"/>
          </a:p>
        </p:txBody>
      </p:sp>
    </p:spTree>
    <p:extLst>
      <p:ext uri="{BB962C8B-B14F-4D97-AF65-F5344CB8AC3E}">
        <p14:creationId xmlns:p14="http://schemas.microsoft.com/office/powerpoint/2010/main" val="3881010568"/>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69EF72CE-34D2-4581-98D2-89218BC1B4E4}"/>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sp>
        <p:nvSpPr>
          <p:cNvPr id="16" name="Zone de texte 15">
            <a:extLst>
              <a:ext uri="{FF2B5EF4-FFF2-40B4-BE49-F238E27FC236}">
                <a16:creationId xmlns:a16="http://schemas.microsoft.com/office/drawing/2014/main" id="{B84020D1-D35E-497E-97F1-84A6EA9D048E}"/>
              </a:ext>
            </a:extLst>
          </p:cNvPr>
          <p:cNvSpPr txBox="1"/>
          <p:nvPr userDrawn="1"/>
        </p:nvSpPr>
        <p:spPr>
          <a:xfrm>
            <a:off x="11072378" y="235732"/>
            <a:ext cx="814647" cy="615553"/>
          </a:xfrm>
          <a:prstGeom prst="rect">
            <a:avLst/>
          </a:prstGeom>
          <a:noFill/>
        </p:spPr>
        <p:txBody>
          <a:bodyPr wrap="none" rtlCol="0">
            <a:spAutoFit/>
          </a:bodyPr>
          <a:lstStyle/>
          <a:p>
            <a:r>
              <a:rPr lang="fr-FR" sz="3400" b="1" dirty="0">
                <a:solidFill>
                  <a:srgbClr val="FFFFFF"/>
                </a:solidFill>
                <a:latin typeface="Arial Black" panose="020B0A04020102020204" pitchFamily="34" charset="0"/>
              </a:rPr>
              <a:t>FR</a:t>
            </a:r>
          </a:p>
        </p:txBody>
      </p:sp>
      <p:grpSp>
        <p:nvGrpSpPr>
          <p:cNvPr id="26" name="Groupe 25">
            <a:extLst>
              <a:ext uri="{FF2B5EF4-FFF2-40B4-BE49-F238E27FC236}">
                <a16:creationId xmlns:a16="http://schemas.microsoft.com/office/drawing/2014/main" id="{36C8A74F-FDDF-48E8-AC2B-A5BD59D7D6A3}"/>
              </a:ext>
            </a:extLst>
          </p:cNvPr>
          <p:cNvGrpSpPr/>
          <p:nvPr userDrawn="1"/>
        </p:nvGrpSpPr>
        <p:grpSpPr>
          <a:xfrm flipH="1">
            <a:off x="7561328" y="0"/>
            <a:ext cx="4831840" cy="3541007"/>
            <a:chOff x="-192127" y="-2"/>
            <a:chExt cx="4831840" cy="3367272"/>
          </a:xfrm>
        </p:grpSpPr>
        <p:sp>
          <p:nvSpPr>
            <p:cNvPr id="27" name="Bande diagonale 26">
              <a:extLst>
                <a:ext uri="{FF2B5EF4-FFF2-40B4-BE49-F238E27FC236}">
                  <a16:creationId xmlns:a16="http://schemas.microsoft.com/office/drawing/2014/main" id="{2D5247F3-E6EB-4003-B1FD-F6200F0738E5}"/>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3F3F3F"/>
                </a:solidFill>
              </a:endParaRPr>
            </a:p>
          </p:txBody>
        </p:sp>
        <p:cxnSp>
          <p:nvCxnSpPr>
            <p:cNvPr id="28" name="Connecteur droit 27">
              <a:extLst>
                <a:ext uri="{FF2B5EF4-FFF2-40B4-BE49-F238E27FC236}">
                  <a16:creationId xmlns:a16="http://schemas.microsoft.com/office/drawing/2014/main" id="{E9B7D995-9FB8-4461-8AAA-FA8B9A145B6B}"/>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3" name="Parallélogramme 32">
              <a:extLst>
                <a:ext uri="{FF2B5EF4-FFF2-40B4-BE49-F238E27FC236}">
                  <a16:creationId xmlns:a16="http://schemas.microsoft.com/office/drawing/2014/main" id="{849B962F-68BC-4B89-B4D8-D862517534DF}"/>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grpSp>
      <p:sp>
        <p:nvSpPr>
          <p:cNvPr id="36" name="Parallélogramme 35">
            <a:extLst>
              <a:ext uri="{FF2B5EF4-FFF2-40B4-BE49-F238E27FC236}">
                <a16:creationId xmlns:a16="http://schemas.microsoft.com/office/drawing/2014/main" id="{8006416B-866C-47E5-8480-109B40F9EAA9}"/>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dirty="0">
              <a:solidFill>
                <a:srgbClr val="FFFFFF"/>
              </a:solidFill>
            </a:endParaRPr>
          </a:p>
        </p:txBody>
      </p:sp>
      <p:sp>
        <p:nvSpPr>
          <p:cNvPr id="37" name="Espace réservé du texte 4" title="Sous-titre">
            <a:extLst>
              <a:ext uri="{FF2B5EF4-FFF2-40B4-BE49-F238E27FC236}">
                <a16:creationId xmlns:a16="http://schemas.microsoft.com/office/drawing/2014/main" id="{FE79FAE9-2A8C-46BA-8738-44CBCF7294A9}"/>
              </a:ext>
            </a:extLst>
          </p:cNvPr>
          <p:cNvSpPr>
            <a:spLocks noGrp="1"/>
          </p:cNvSpPr>
          <p:nvPr>
            <p:ph type="body" sz="quarter" idx="16" hasCustomPrompt="1"/>
          </p:nvPr>
        </p:nvSpPr>
        <p:spPr>
          <a:xfrm>
            <a:off x="520493" y="1376932"/>
            <a:ext cx="7368596" cy="608895"/>
          </a:xfrm>
          <a:prstGeom prst="rect">
            <a:avLst/>
          </a:prstGeom>
        </p:spPr>
        <p:txBody>
          <a:bodyPr rtlCol="0"/>
          <a:lstStyle>
            <a:lvl1pPr marL="0" indent="0">
              <a:buNone/>
              <a:defRPr sz="2000" spc="300">
                <a:solidFill>
                  <a:schemeClr val="bg1"/>
                </a:solidFill>
              </a:defRPr>
            </a:lvl1pPr>
            <a:lvl2pPr marL="457200" indent="0">
              <a:buNone/>
              <a:defRPr/>
            </a:lvl2pPr>
          </a:lstStyle>
          <a:p>
            <a:pPr lvl="0" rtl="0"/>
            <a:r>
              <a:rPr lang="fr-FR" noProof="0" dirty="0"/>
              <a:t>CLIQUEZ POUR LE STYLE DE SOUS-TITRE</a:t>
            </a:r>
          </a:p>
        </p:txBody>
      </p:sp>
      <p:sp>
        <p:nvSpPr>
          <p:cNvPr id="2" name="Espace réservé du pied de page 1">
            <a:extLst>
              <a:ext uri="{FF2B5EF4-FFF2-40B4-BE49-F238E27FC236}">
                <a16:creationId xmlns:a16="http://schemas.microsoft.com/office/drawing/2014/main" id="{5750A33E-CEFE-4D43-9554-513B01B1D3D9}"/>
              </a:ext>
            </a:extLst>
          </p:cNvPr>
          <p:cNvSpPr>
            <a:spLocks noGrp="1"/>
          </p:cNvSpPr>
          <p:nvPr>
            <p:ph type="ftr" sz="quarter" idx="17"/>
          </p:nvPr>
        </p:nvSpPr>
        <p:spPr/>
        <p:txBody>
          <a:bodyPr rtlCol="0"/>
          <a:lstStyle/>
          <a:p>
            <a:r>
              <a:rPr lang="fr-FR" dirty="0">
                <a:solidFill>
                  <a:srgbClr val="A5A5A5"/>
                </a:solidFill>
              </a:rPr>
              <a:t>Ajouter un pied de page</a:t>
            </a:r>
          </a:p>
        </p:txBody>
      </p:sp>
      <p:sp>
        <p:nvSpPr>
          <p:cNvPr id="3" name="Espace réservé du numéro de diapositive 2">
            <a:extLst>
              <a:ext uri="{FF2B5EF4-FFF2-40B4-BE49-F238E27FC236}">
                <a16:creationId xmlns:a16="http://schemas.microsoft.com/office/drawing/2014/main" id="{4A960C75-8FA7-5740-9388-2B5112B2C5B9}"/>
              </a:ext>
            </a:extLst>
          </p:cNvPr>
          <p:cNvSpPr>
            <a:spLocks noGrp="1"/>
          </p:cNvSpPr>
          <p:nvPr>
            <p:ph type="sldNum" sz="quarter" idx="18"/>
          </p:nvPr>
        </p:nvSpPr>
        <p:spPr/>
        <p:txBody>
          <a:bodyPr rtlCol="0"/>
          <a:lstStyle/>
          <a:p>
            <a:fld id="{8699F50C-BE38-4BD0-BA84-9B090E1F2B9B}" type="slidenum">
              <a:rPr lang="fr-FR" smtClean="0">
                <a:solidFill>
                  <a:srgbClr val="A5A5A5"/>
                </a:solidFill>
              </a:rPr>
              <a:pPr/>
              <a:t>‹N°›</a:t>
            </a:fld>
            <a:endParaRPr lang="fr-FR" dirty="0">
              <a:solidFill>
                <a:srgbClr val="A5A5A5"/>
              </a:solidFill>
            </a:endParaRPr>
          </a:p>
        </p:txBody>
      </p:sp>
      <p:sp>
        <p:nvSpPr>
          <p:cNvPr id="17" name="Titre 1" title="Titre ">
            <a:extLst>
              <a:ext uri="{FF2B5EF4-FFF2-40B4-BE49-F238E27FC236}">
                <a16:creationId xmlns:a16="http://schemas.microsoft.com/office/drawing/2014/main" id="{0F525D04-A814-7A4D-9732-11097EA76257}"/>
              </a:ext>
            </a:extLst>
          </p:cNvPr>
          <p:cNvSpPr>
            <a:spLocks noGrp="1"/>
          </p:cNvSpPr>
          <p:nvPr>
            <p:ph type="title" hasCustomPrompt="1"/>
          </p:nvPr>
        </p:nvSpPr>
        <p:spPr>
          <a:xfrm>
            <a:off x="518678" y="209028"/>
            <a:ext cx="8333222" cy="1147969"/>
          </a:xfrm>
          <a:prstGeom prst="rect">
            <a:avLst/>
          </a:prstGeom>
        </p:spPr>
        <p:txBody>
          <a:bodyPr bIns="0" rtlCol="0" anchor="b">
            <a:normAutofit/>
          </a:bodyPr>
          <a:lstStyle>
            <a:lvl1pPr>
              <a:defRPr sz="4400" b="1">
                <a:solidFill>
                  <a:schemeClr val="bg1"/>
                </a:solidFill>
              </a:defRPr>
            </a:lvl1pPr>
          </a:lstStyle>
          <a:p>
            <a:pPr rtl="0"/>
            <a:r>
              <a:rPr lang="fr-FR" noProof="0" dirty="0"/>
              <a:t>Cliquez pour modifier le style du titre du masque </a:t>
            </a:r>
          </a:p>
        </p:txBody>
      </p:sp>
      <p:sp>
        <p:nvSpPr>
          <p:cNvPr id="15" name="Espace réservé au tableau 11" title="Tableau">
            <a:extLst>
              <a:ext uri="{FF2B5EF4-FFF2-40B4-BE49-F238E27FC236}">
                <a16:creationId xmlns:a16="http://schemas.microsoft.com/office/drawing/2014/main" id="{7CD3E31F-0AF8-4EB8-B6FA-BD95A2EDA63B}"/>
              </a:ext>
            </a:extLst>
          </p:cNvPr>
          <p:cNvSpPr>
            <a:spLocks noGrp="1"/>
          </p:cNvSpPr>
          <p:nvPr>
            <p:ph type="tbl" sz="quarter" idx="12"/>
          </p:nvPr>
        </p:nvSpPr>
        <p:spPr>
          <a:xfrm>
            <a:off x="531378" y="2664803"/>
            <a:ext cx="10993375" cy="3433180"/>
          </a:xfrm>
          <a:prstGeom prst="rect">
            <a:avLst/>
          </a:prstGeom>
        </p:spPr>
        <p:txBody>
          <a:bodyPr lIns="91420" tIns="45710" rIns="91420" bIns="45710" rtlCol="0">
            <a:noAutofit/>
          </a:bodyPr>
          <a:lstStyle>
            <a:lvl1pPr marL="0" indent="0" algn="ctr">
              <a:buNone/>
              <a:defRPr sz="2000" baseline="0">
                <a:solidFill>
                  <a:schemeClr val="bg1"/>
                </a:solidFill>
                <a:latin typeface="+mn-lt"/>
              </a:defRPr>
            </a:lvl1pPr>
          </a:lstStyle>
          <a:p>
            <a:pPr lvl="0" rtl="0"/>
            <a:r>
              <a:rPr lang="fr-FR" noProof="0"/>
              <a:t>Cliquez sur l'icône pour ajouter un tableau</a:t>
            </a:r>
            <a:endParaRPr lang="fr-FR" noProof="0" dirty="0"/>
          </a:p>
        </p:txBody>
      </p:sp>
    </p:spTree>
    <p:extLst>
      <p:ext uri="{BB962C8B-B14F-4D97-AF65-F5344CB8AC3E}">
        <p14:creationId xmlns:p14="http://schemas.microsoft.com/office/powerpoint/2010/main" val="2510272469"/>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Grande photo">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CAFD81C-E6E5-4292-828B-BD147E6DEABE}"/>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sp>
        <p:nvSpPr>
          <p:cNvPr id="4" name="Triangle rectangle 3">
            <a:extLst>
              <a:ext uri="{FF2B5EF4-FFF2-40B4-BE49-F238E27FC236}">
                <a16:creationId xmlns:a16="http://schemas.microsoft.com/office/drawing/2014/main" id="{79ED029D-F488-47E5-B064-0E35B31D23A5}"/>
              </a:ext>
            </a:extLst>
          </p:cNvPr>
          <p:cNvSpPr/>
          <p:nvPr userDrawn="1"/>
        </p:nvSpPr>
        <p:spPr>
          <a:xfrm flipV="1">
            <a:off x="0" y="-5"/>
            <a:ext cx="11747500" cy="6299203"/>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sp>
        <p:nvSpPr>
          <p:cNvPr id="5" name="Espace réservé d’image 31" title="Image">
            <a:extLst>
              <a:ext uri="{FF2B5EF4-FFF2-40B4-BE49-F238E27FC236}">
                <a16:creationId xmlns:a16="http://schemas.microsoft.com/office/drawing/2014/main" id="{D683190A-95C6-428D-AEE4-FC8350C3246D}"/>
              </a:ext>
            </a:extLst>
          </p:cNvPr>
          <p:cNvSpPr>
            <a:spLocks noGrp="1"/>
          </p:cNvSpPr>
          <p:nvPr>
            <p:ph type="pic" sz="quarter" idx="13" hasCustomPrompt="1"/>
          </p:nvPr>
        </p:nvSpPr>
        <p:spPr>
          <a:xfrm>
            <a:off x="359229" y="326570"/>
            <a:ext cx="11473542" cy="6204859"/>
          </a:xfrm>
          <a:prstGeom prst="rect">
            <a:avLst/>
          </a:prstGeom>
          <a:solidFill>
            <a:schemeClr val="bg1">
              <a:lumMod val="85000"/>
            </a:schemeClr>
          </a:solidFill>
        </p:spPr>
        <p:txBody>
          <a:bodyPr lIns="0" tIns="0" rtlCol="0" anchor="ctr"/>
          <a:lstStyle>
            <a:lvl1pPr marL="0" indent="0" algn="ctr">
              <a:buNone/>
              <a:defRPr sz="1100" i="1">
                <a:latin typeface="Times New Roman" panose="02020603050405020304" pitchFamily="18" charset="0"/>
                <a:cs typeface="Times New Roman" panose="02020603050405020304" pitchFamily="18" charset="0"/>
              </a:defRPr>
            </a:lvl1pPr>
          </a:lstStyle>
          <a:p>
            <a:pPr rtl="0"/>
            <a:r>
              <a:rPr lang="fr-FR" noProof="0" dirty="0"/>
              <a:t>Insérez ou glissez et placez l’image ici</a:t>
            </a:r>
          </a:p>
        </p:txBody>
      </p:sp>
      <p:cxnSp>
        <p:nvCxnSpPr>
          <p:cNvPr id="6" name="Connecteur droit 5">
            <a:extLst>
              <a:ext uri="{FF2B5EF4-FFF2-40B4-BE49-F238E27FC236}">
                <a16:creationId xmlns:a16="http://schemas.microsoft.com/office/drawing/2014/main" id="{F78F4957-6DDE-40CE-9D33-00B1434FA085}"/>
              </a:ext>
            </a:extLst>
          </p:cNvPr>
          <p:cNvCxnSpPr>
            <a:cxnSpLocks/>
          </p:cNvCxnSpPr>
          <p:nvPr userDrawn="1"/>
        </p:nvCxnSpPr>
        <p:spPr>
          <a:xfrm flipV="1">
            <a:off x="0" y="5344886"/>
            <a:ext cx="2362200" cy="124097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Titre 1" title="Titre ">
            <a:extLst>
              <a:ext uri="{FF2B5EF4-FFF2-40B4-BE49-F238E27FC236}">
                <a16:creationId xmlns:a16="http://schemas.microsoft.com/office/drawing/2014/main" id="{D9A8085F-72C4-4DFB-813E-C5666B0CCF3A}"/>
              </a:ext>
            </a:extLst>
          </p:cNvPr>
          <p:cNvSpPr>
            <a:spLocks noGrp="1"/>
          </p:cNvSpPr>
          <p:nvPr>
            <p:ph type="title" hasCustomPrompt="1"/>
          </p:nvPr>
        </p:nvSpPr>
        <p:spPr>
          <a:xfrm>
            <a:off x="359229" y="558802"/>
            <a:ext cx="8333222" cy="939798"/>
          </a:xfrm>
          <a:prstGeom prst="rect">
            <a:avLst/>
          </a:prstGeom>
          <a:solidFill>
            <a:schemeClr val="bg1">
              <a:alpha val="90000"/>
            </a:schemeClr>
          </a:solidFill>
        </p:spPr>
        <p:txBody>
          <a:bodyPr lIns="288000" rtlCol="0" anchor="ctr">
            <a:normAutofit/>
          </a:bodyPr>
          <a:lstStyle>
            <a:lvl1pPr>
              <a:defRPr sz="3600" b="1">
                <a:solidFill>
                  <a:schemeClr val="tx1"/>
                </a:solidFill>
              </a:defRPr>
            </a:lvl1pPr>
          </a:lstStyle>
          <a:p>
            <a:pPr rtl="0"/>
            <a:r>
              <a:rPr lang="fr-FR" noProof="0" dirty="0"/>
              <a:t>Ajoutez la légende ici</a:t>
            </a:r>
          </a:p>
        </p:txBody>
      </p:sp>
    </p:spTree>
    <p:extLst>
      <p:ext uri="{BB962C8B-B14F-4D97-AF65-F5344CB8AC3E}">
        <p14:creationId xmlns:p14="http://schemas.microsoft.com/office/powerpoint/2010/main" val="381619027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BA2ED5A-93BF-4BF2-B788-64B894874A5B}" type="datetimeFigureOut">
              <a:rPr lang="fr-FR" smtClean="0"/>
              <a:t>27/05/2020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C8F5C2-2042-4F00-9966-6C48BEE73C2F}" type="slidenum">
              <a:rPr lang="fr-FR" smtClean="0"/>
              <a:t>‹N°›</a:t>
            </a:fld>
            <a:endParaRPr lang="fr-FR"/>
          </a:p>
        </p:txBody>
      </p:sp>
    </p:spTree>
    <p:extLst>
      <p:ext uri="{BB962C8B-B14F-4D97-AF65-F5344CB8AC3E}">
        <p14:creationId xmlns:p14="http://schemas.microsoft.com/office/powerpoint/2010/main" val="31808153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Merci">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40A6720D-B182-4290-BD91-1D1E4D930603}"/>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sp>
        <p:nvSpPr>
          <p:cNvPr id="9" name="Espace réservé du texte 3">
            <a:extLst>
              <a:ext uri="{FF2B5EF4-FFF2-40B4-BE49-F238E27FC236}">
                <a16:creationId xmlns:a16="http://schemas.microsoft.com/office/drawing/2014/main" id="{A488AB73-8058-4FB5-9619-FCECCA9F3941}"/>
              </a:ext>
            </a:extLst>
          </p:cNvPr>
          <p:cNvSpPr>
            <a:spLocks noGrp="1"/>
          </p:cNvSpPr>
          <p:nvPr>
            <p:ph type="body" sz="quarter" idx="15" hasCustomPrompt="1"/>
          </p:nvPr>
        </p:nvSpPr>
        <p:spPr>
          <a:xfrm>
            <a:off x="6822929" y="3461163"/>
            <a:ext cx="3445782" cy="288000"/>
          </a:xfrm>
          <a:prstGeom prst="rect">
            <a:avLst/>
          </a:prstGeom>
        </p:spPr>
        <p:txBody>
          <a:bodyPr rtlCol="0"/>
          <a:lstStyle>
            <a:lvl1pPr marL="0" indent="0">
              <a:buNone/>
              <a:defRPr sz="1800">
                <a:latin typeface="+mn-lt"/>
                <a:cs typeface="Calibri Light" panose="020F0302020204030204" pitchFamily="34" charset="0"/>
              </a:defRPr>
            </a:lvl1pPr>
          </a:lstStyle>
          <a:p>
            <a:pPr rtl="0"/>
            <a:r>
              <a:rPr lang="fr-FR" noProof="0" dirty="0"/>
              <a:t>Nom</a:t>
            </a:r>
          </a:p>
        </p:txBody>
      </p:sp>
      <p:sp>
        <p:nvSpPr>
          <p:cNvPr id="10" name="Espace réservé du texte 4">
            <a:extLst>
              <a:ext uri="{FF2B5EF4-FFF2-40B4-BE49-F238E27FC236}">
                <a16:creationId xmlns:a16="http://schemas.microsoft.com/office/drawing/2014/main" id="{359BE165-3EB5-4C11-8B53-6E98C0BC2E65}"/>
              </a:ext>
            </a:extLst>
          </p:cNvPr>
          <p:cNvSpPr>
            <a:spLocks noGrp="1"/>
          </p:cNvSpPr>
          <p:nvPr>
            <p:ph type="body" sz="quarter" idx="16" hasCustomPrompt="1"/>
          </p:nvPr>
        </p:nvSpPr>
        <p:spPr>
          <a:xfrm>
            <a:off x="6822929" y="3839451"/>
            <a:ext cx="3445782" cy="288000"/>
          </a:xfrm>
          <a:prstGeom prst="rect">
            <a:avLst/>
          </a:prstGeom>
        </p:spPr>
        <p:txBody>
          <a:bodyPr rtlCol="0"/>
          <a:lstStyle>
            <a:lvl1pPr marL="0" indent="0">
              <a:buNone/>
              <a:defRPr sz="1800">
                <a:latin typeface="+mn-lt"/>
                <a:cs typeface="Calibri Light" panose="020F0302020204030204" pitchFamily="34" charset="0"/>
              </a:defRPr>
            </a:lvl1pPr>
          </a:lstStyle>
          <a:p>
            <a:pPr rtl="0"/>
            <a:r>
              <a:rPr lang="fr-FR" noProof="0" dirty="0"/>
              <a:t>Numéro de téléphone</a:t>
            </a:r>
          </a:p>
        </p:txBody>
      </p:sp>
      <p:sp>
        <p:nvSpPr>
          <p:cNvPr id="11" name="Espace réservé du texte 5">
            <a:extLst>
              <a:ext uri="{FF2B5EF4-FFF2-40B4-BE49-F238E27FC236}">
                <a16:creationId xmlns:a16="http://schemas.microsoft.com/office/drawing/2014/main" id="{79D05293-35AD-495F-A7AE-942398090B15}"/>
              </a:ext>
            </a:extLst>
          </p:cNvPr>
          <p:cNvSpPr>
            <a:spLocks noGrp="1"/>
          </p:cNvSpPr>
          <p:nvPr>
            <p:ph type="body" sz="quarter" idx="17" hasCustomPrompt="1"/>
          </p:nvPr>
        </p:nvSpPr>
        <p:spPr>
          <a:xfrm>
            <a:off x="6822928" y="4216669"/>
            <a:ext cx="3445783" cy="289070"/>
          </a:xfrm>
          <a:prstGeom prst="rect">
            <a:avLst/>
          </a:prstGeom>
        </p:spPr>
        <p:txBody>
          <a:bodyPr rtlCol="0"/>
          <a:lstStyle>
            <a:lvl1pPr marL="0" indent="0">
              <a:buNone/>
              <a:defRPr sz="1800">
                <a:latin typeface="+mn-lt"/>
                <a:cs typeface="Calibri Light" panose="020F0302020204030204" pitchFamily="34" charset="0"/>
              </a:defRPr>
            </a:lvl1pPr>
          </a:lstStyle>
          <a:p>
            <a:pPr rtl="0"/>
            <a:r>
              <a:rPr lang="fr-FR" noProof="0" dirty="0"/>
              <a:t>E-mail </a:t>
            </a:r>
          </a:p>
        </p:txBody>
      </p:sp>
      <p:sp>
        <p:nvSpPr>
          <p:cNvPr id="13" name="Espace réservé du texte 21">
            <a:extLst>
              <a:ext uri="{FF2B5EF4-FFF2-40B4-BE49-F238E27FC236}">
                <a16:creationId xmlns:a16="http://schemas.microsoft.com/office/drawing/2014/main" id="{997A03F2-8D8A-4425-9F56-66DB33CE11A1}"/>
              </a:ext>
            </a:extLst>
          </p:cNvPr>
          <p:cNvSpPr>
            <a:spLocks noGrp="1"/>
          </p:cNvSpPr>
          <p:nvPr>
            <p:ph type="body" sz="quarter" idx="18" hasCustomPrompt="1"/>
          </p:nvPr>
        </p:nvSpPr>
        <p:spPr>
          <a:xfrm>
            <a:off x="6822929" y="4594957"/>
            <a:ext cx="3445782" cy="288000"/>
          </a:xfrm>
          <a:prstGeom prst="rect">
            <a:avLst/>
          </a:prstGeom>
        </p:spPr>
        <p:txBody>
          <a:bodyPr rtlCol="0"/>
          <a:lstStyle>
            <a:lvl1pPr marL="0" indent="0">
              <a:buNone/>
              <a:defRPr sz="1800">
                <a:latin typeface="+mn-lt"/>
                <a:cs typeface="Calibri Light" panose="020F0302020204030204" pitchFamily="34" charset="0"/>
              </a:defRPr>
            </a:lvl1pPr>
          </a:lstStyle>
          <a:p>
            <a:pPr rtl="0"/>
            <a:r>
              <a:rPr lang="fr-FR" noProof="0" dirty="0"/>
              <a:t>Site web de l’entreprise</a:t>
            </a:r>
          </a:p>
        </p:txBody>
      </p:sp>
      <p:sp>
        <p:nvSpPr>
          <p:cNvPr id="14" name="Forme 4157">
            <a:extLst>
              <a:ext uri="{FF2B5EF4-FFF2-40B4-BE49-F238E27FC236}">
                <a16:creationId xmlns:a16="http://schemas.microsoft.com/office/drawing/2014/main" id="{A30A8F28-98F4-425F-A750-78192A157DF4}"/>
              </a:ext>
            </a:extLst>
          </p:cNvPr>
          <p:cNvSpPr/>
          <p:nvPr userDrawn="1"/>
        </p:nvSpPr>
        <p:spPr>
          <a:xfrm>
            <a:off x="6458938" y="3505247"/>
            <a:ext cx="258875" cy="258875"/>
          </a:xfrm>
          <a:custGeom>
            <a:avLst/>
            <a:gdLst/>
            <a:ahLst/>
            <a:cxnLst>
              <a:cxn ang="0">
                <a:pos x="wd2" y="hd2"/>
              </a:cxn>
              <a:cxn ang="5400000">
                <a:pos x="wd2" y="hd2"/>
              </a:cxn>
              <a:cxn ang="10800000">
                <a:pos x="wd2" y="hd2"/>
              </a:cxn>
              <a:cxn ang="16200000">
                <a:pos x="wd2" y="hd2"/>
              </a:cxn>
            </a:cxnLst>
            <a:rect l="0" t="0" r="r" b="b"/>
            <a:pathLst>
              <a:path w="21600" h="21600" extrusionOk="0">
                <a:moveTo>
                  <a:pt x="17958" y="17505"/>
                </a:moveTo>
                <a:cubicBezTo>
                  <a:pt x="17372" y="16944"/>
                  <a:pt x="16242" y="15945"/>
                  <a:pt x="15117" y="15413"/>
                </a:cubicBezTo>
                <a:cubicBezTo>
                  <a:pt x="14189" y="14975"/>
                  <a:pt x="13657" y="14531"/>
                  <a:pt x="13491" y="14057"/>
                </a:cubicBezTo>
                <a:cubicBezTo>
                  <a:pt x="13377" y="13728"/>
                  <a:pt x="13428" y="13351"/>
                  <a:pt x="13649" y="12904"/>
                </a:cubicBezTo>
                <a:cubicBezTo>
                  <a:pt x="13815" y="12567"/>
                  <a:pt x="13972" y="12286"/>
                  <a:pt x="14117" y="12028"/>
                </a:cubicBezTo>
                <a:cubicBezTo>
                  <a:pt x="14730" y="10934"/>
                  <a:pt x="15203" y="10145"/>
                  <a:pt x="15203" y="7348"/>
                </a:cubicBezTo>
                <a:cubicBezTo>
                  <a:pt x="15203" y="3162"/>
                  <a:pt x="12787" y="2951"/>
                  <a:pt x="12309" y="2951"/>
                </a:cubicBezTo>
                <a:cubicBezTo>
                  <a:pt x="11917" y="2951"/>
                  <a:pt x="11672" y="3037"/>
                  <a:pt x="11435" y="3121"/>
                </a:cubicBezTo>
                <a:cubicBezTo>
                  <a:pt x="11175" y="3213"/>
                  <a:pt x="10907" y="3309"/>
                  <a:pt x="10296" y="3319"/>
                </a:cubicBezTo>
                <a:cubicBezTo>
                  <a:pt x="9190" y="3337"/>
                  <a:pt x="6873" y="3375"/>
                  <a:pt x="6873" y="7226"/>
                </a:cubicBezTo>
                <a:cubicBezTo>
                  <a:pt x="6873" y="9919"/>
                  <a:pt x="7574" y="11156"/>
                  <a:pt x="8125" y="12150"/>
                </a:cubicBezTo>
                <a:cubicBezTo>
                  <a:pt x="8266" y="12404"/>
                  <a:pt x="8399" y="12645"/>
                  <a:pt x="8505" y="12885"/>
                </a:cubicBezTo>
                <a:cubicBezTo>
                  <a:pt x="8973" y="13949"/>
                  <a:pt x="8631" y="14693"/>
                  <a:pt x="7426" y="15224"/>
                </a:cubicBezTo>
                <a:cubicBezTo>
                  <a:pt x="5905" y="15897"/>
                  <a:pt x="5188" y="16247"/>
                  <a:pt x="3693" y="17562"/>
                </a:cubicBezTo>
                <a:cubicBezTo>
                  <a:pt x="2017" y="15800"/>
                  <a:pt x="982" y="13423"/>
                  <a:pt x="982" y="10800"/>
                </a:cubicBezTo>
                <a:cubicBezTo>
                  <a:pt x="982" y="5377"/>
                  <a:pt x="5377" y="982"/>
                  <a:pt x="10800" y="982"/>
                </a:cubicBezTo>
                <a:cubicBezTo>
                  <a:pt x="16223" y="982"/>
                  <a:pt x="20618" y="5377"/>
                  <a:pt x="20618" y="10800"/>
                </a:cubicBezTo>
                <a:cubicBezTo>
                  <a:pt x="20618" y="13395"/>
                  <a:pt x="19603" y="15749"/>
                  <a:pt x="17958" y="17505"/>
                </a:cubicBezTo>
                <a:moveTo>
                  <a:pt x="10800" y="20618"/>
                </a:moveTo>
                <a:cubicBezTo>
                  <a:pt x="8356" y="20618"/>
                  <a:pt x="6125" y="19720"/>
                  <a:pt x="4407" y="18242"/>
                </a:cubicBezTo>
                <a:cubicBezTo>
                  <a:pt x="5730" y="17084"/>
                  <a:pt x="6362" y="16767"/>
                  <a:pt x="7823" y="16122"/>
                </a:cubicBezTo>
                <a:cubicBezTo>
                  <a:pt x="9515" y="15375"/>
                  <a:pt x="10091" y="14051"/>
                  <a:pt x="9403" y="12489"/>
                </a:cubicBezTo>
                <a:cubicBezTo>
                  <a:pt x="9279" y="12208"/>
                  <a:pt x="9136" y="11949"/>
                  <a:pt x="8984" y="11674"/>
                </a:cubicBezTo>
                <a:cubicBezTo>
                  <a:pt x="8461" y="10732"/>
                  <a:pt x="7855" y="9665"/>
                  <a:pt x="7855" y="7226"/>
                </a:cubicBezTo>
                <a:cubicBezTo>
                  <a:pt x="7855" y="4341"/>
                  <a:pt x="9224" y="4318"/>
                  <a:pt x="10312" y="4300"/>
                </a:cubicBezTo>
                <a:cubicBezTo>
                  <a:pt x="11084" y="4287"/>
                  <a:pt x="11461" y="4154"/>
                  <a:pt x="11763" y="4047"/>
                </a:cubicBezTo>
                <a:cubicBezTo>
                  <a:pt x="11964" y="3975"/>
                  <a:pt x="12086" y="3933"/>
                  <a:pt x="12309" y="3933"/>
                </a:cubicBezTo>
                <a:cubicBezTo>
                  <a:pt x="13218" y="3933"/>
                  <a:pt x="14221" y="4830"/>
                  <a:pt x="14221" y="7348"/>
                </a:cubicBezTo>
                <a:cubicBezTo>
                  <a:pt x="14221" y="9888"/>
                  <a:pt x="13840" y="10513"/>
                  <a:pt x="13261" y="11548"/>
                </a:cubicBezTo>
                <a:cubicBezTo>
                  <a:pt x="13108" y="11820"/>
                  <a:pt x="12943" y="12115"/>
                  <a:pt x="12768" y="12470"/>
                </a:cubicBezTo>
                <a:cubicBezTo>
                  <a:pt x="12430" y="13155"/>
                  <a:pt x="12362" y="13798"/>
                  <a:pt x="12565" y="14380"/>
                </a:cubicBezTo>
                <a:cubicBezTo>
                  <a:pt x="12825" y="15126"/>
                  <a:pt x="13502" y="15737"/>
                  <a:pt x="14696" y="16302"/>
                </a:cubicBezTo>
                <a:cubicBezTo>
                  <a:pt x="15675" y="16764"/>
                  <a:pt x="16700" y="17667"/>
                  <a:pt x="17251" y="18189"/>
                </a:cubicBezTo>
                <a:cubicBezTo>
                  <a:pt x="15525" y="19697"/>
                  <a:pt x="13272" y="20618"/>
                  <a:pt x="10800" y="20618"/>
                </a:cubicBezTo>
                <a:moveTo>
                  <a:pt x="10800" y="0"/>
                </a:moveTo>
                <a:cubicBezTo>
                  <a:pt x="4835" y="0"/>
                  <a:pt x="0" y="4835"/>
                  <a:pt x="0" y="10800"/>
                </a:cubicBezTo>
                <a:cubicBezTo>
                  <a:pt x="0" y="16764"/>
                  <a:pt x="4835" y="21600"/>
                  <a:pt x="10800" y="21600"/>
                </a:cubicBezTo>
                <a:cubicBezTo>
                  <a:pt x="16765" y="21600"/>
                  <a:pt x="21600" y="16764"/>
                  <a:pt x="21600" y="10800"/>
                </a:cubicBezTo>
                <a:cubicBezTo>
                  <a:pt x="21600" y="4835"/>
                  <a:pt x="16765" y="0"/>
                  <a:pt x="10800" y="0"/>
                </a:cubicBezTo>
              </a:path>
            </a:pathLst>
          </a:custGeom>
          <a:solidFill>
            <a:schemeClr val="accent2"/>
          </a:solidFill>
          <a:ln w="12700">
            <a:miter lim="400000"/>
          </a:ln>
        </p:spPr>
        <p:txBody>
          <a:bodyPr lIns="38100" tIns="38100" rIns="38100" bIns="38100" rtlCol="0" anchor="ctr"/>
          <a:lstStyle/>
          <a:p>
            <a:pPr algn="ctr" defTabSz="457200">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fr-FR" sz="3000" dirty="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endParaRPr>
          </a:p>
        </p:txBody>
      </p:sp>
      <p:sp>
        <p:nvSpPr>
          <p:cNvPr id="15" name="Forme 4186">
            <a:extLst>
              <a:ext uri="{FF2B5EF4-FFF2-40B4-BE49-F238E27FC236}">
                <a16:creationId xmlns:a16="http://schemas.microsoft.com/office/drawing/2014/main" id="{2F84D399-8148-4E86-A1E4-BE7D1D81383A}"/>
              </a:ext>
            </a:extLst>
          </p:cNvPr>
          <p:cNvSpPr/>
          <p:nvPr userDrawn="1"/>
        </p:nvSpPr>
        <p:spPr>
          <a:xfrm>
            <a:off x="6507622" y="3897986"/>
            <a:ext cx="161507" cy="296095"/>
          </a:xfrm>
          <a:custGeom>
            <a:avLst/>
            <a:gdLst/>
            <a:ahLst/>
            <a:cxnLst>
              <a:cxn ang="0">
                <a:pos x="wd2" y="hd2"/>
              </a:cxn>
              <a:cxn ang="5400000">
                <a:pos x="wd2" y="hd2"/>
              </a:cxn>
              <a:cxn ang="10800000">
                <a:pos x="wd2" y="hd2"/>
              </a:cxn>
              <a:cxn ang="16200000">
                <a:pos x="wd2" y="hd2"/>
              </a:cxn>
            </a:cxnLst>
            <a:rect l="0" t="0" r="r" b="b"/>
            <a:pathLst>
              <a:path w="21600" h="21600" extrusionOk="0">
                <a:moveTo>
                  <a:pt x="11700" y="1473"/>
                </a:moveTo>
                <a:lnTo>
                  <a:pt x="9900" y="1473"/>
                </a:lnTo>
                <a:cubicBezTo>
                  <a:pt x="9403" y="1473"/>
                  <a:pt x="9000" y="1692"/>
                  <a:pt x="9000" y="1964"/>
                </a:cubicBezTo>
                <a:cubicBezTo>
                  <a:pt x="9000" y="2235"/>
                  <a:pt x="9403" y="2455"/>
                  <a:pt x="9900" y="2455"/>
                </a:cubicBezTo>
                <a:lnTo>
                  <a:pt x="11700" y="2455"/>
                </a:lnTo>
                <a:cubicBezTo>
                  <a:pt x="12197" y="2455"/>
                  <a:pt x="12600" y="2235"/>
                  <a:pt x="12600" y="1964"/>
                </a:cubicBezTo>
                <a:cubicBezTo>
                  <a:pt x="12600" y="1692"/>
                  <a:pt x="12197" y="1473"/>
                  <a:pt x="11700" y="1473"/>
                </a:cubicBezTo>
                <a:moveTo>
                  <a:pt x="19800" y="2945"/>
                </a:moveTo>
                <a:lnTo>
                  <a:pt x="1800" y="2945"/>
                </a:lnTo>
                <a:lnTo>
                  <a:pt x="1800" y="1964"/>
                </a:lnTo>
                <a:cubicBezTo>
                  <a:pt x="1800" y="1422"/>
                  <a:pt x="2605" y="982"/>
                  <a:pt x="3600" y="982"/>
                </a:cubicBezTo>
                <a:lnTo>
                  <a:pt x="18000" y="982"/>
                </a:lnTo>
                <a:cubicBezTo>
                  <a:pt x="18993" y="982"/>
                  <a:pt x="19800" y="1422"/>
                  <a:pt x="19800" y="1964"/>
                </a:cubicBezTo>
                <a:cubicBezTo>
                  <a:pt x="19800" y="1964"/>
                  <a:pt x="19800" y="2945"/>
                  <a:pt x="19800" y="2945"/>
                </a:cubicBezTo>
                <a:close/>
                <a:moveTo>
                  <a:pt x="19800" y="17673"/>
                </a:moveTo>
                <a:lnTo>
                  <a:pt x="1800" y="17673"/>
                </a:lnTo>
                <a:lnTo>
                  <a:pt x="1800" y="3927"/>
                </a:lnTo>
                <a:lnTo>
                  <a:pt x="19800" y="3927"/>
                </a:lnTo>
                <a:cubicBezTo>
                  <a:pt x="19800" y="3927"/>
                  <a:pt x="19800" y="17673"/>
                  <a:pt x="19800" y="17673"/>
                </a:cubicBezTo>
                <a:close/>
                <a:moveTo>
                  <a:pt x="19800" y="19636"/>
                </a:moveTo>
                <a:cubicBezTo>
                  <a:pt x="19800" y="20179"/>
                  <a:pt x="18993" y="20618"/>
                  <a:pt x="18000" y="20618"/>
                </a:cubicBezTo>
                <a:lnTo>
                  <a:pt x="3600" y="20618"/>
                </a:lnTo>
                <a:cubicBezTo>
                  <a:pt x="2605" y="20618"/>
                  <a:pt x="1800" y="20179"/>
                  <a:pt x="1800" y="19636"/>
                </a:cubicBezTo>
                <a:lnTo>
                  <a:pt x="1800" y="18655"/>
                </a:lnTo>
                <a:lnTo>
                  <a:pt x="19800" y="18655"/>
                </a:lnTo>
                <a:cubicBezTo>
                  <a:pt x="19800" y="18655"/>
                  <a:pt x="19800" y="19636"/>
                  <a:pt x="19800" y="19636"/>
                </a:cubicBezTo>
                <a:close/>
                <a:moveTo>
                  <a:pt x="18000" y="0"/>
                </a:moveTo>
                <a:lnTo>
                  <a:pt x="3600" y="0"/>
                </a:lnTo>
                <a:cubicBezTo>
                  <a:pt x="1612" y="0"/>
                  <a:pt x="0" y="879"/>
                  <a:pt x="0" y="1964"/>
                </a:cubicBezTo>
                <a:lnTo>
                  <a:pt x="0" y="19636"/>
                </a:lnTo>
                <a:cubicBezTo>
                  <a:pt x="0" y="20721"/>
                  <a:pt x="1612" y="21600"/>
                  <a:pt x="3600" y="21600"/>
                </a:cubicBezTo>
                <a:lnTo>
                  <a:pt x="18000" y="21600"/>
                </a:lnTo>
                <a:cubicBezTo>
                  <a:pt x="19988" y="21600"/>
                  <a:pt x="21600" y="20721"/>
                  <a:pt x="21600" y="19636"/>
                </a:cubicBezTo>
                <a:lnTo>
                  <a:pt x="21600" y="1964"/>
                </a:lnTo>
                <a:cubicBezTo>
                  <a:pt x="21600" y="879"/>
                  <a:pt x="19988" y="0"/>
                  <a:pt x="18000" y="0"/>
                </a:cubicBezTo>
                <a:moveTo>
                  <a:pt x="10800" y="20127"/>
                </a:moveTo>
                <a:cubicBezTo>
                  <a:pt x="11297" y="20127"/>
                  <a:pt x="11700" y="19908"/>
                  <a:pt x="11700" y="19636"/>
                </a:cubicBezTo>
                <a:cubicBezTo>
                  <a:pt x="11700" y="19366"/>
                  <a:pt x="11297" y="19145"/>
                  <a:pt x="10800" y="19145"/>
                </a:cubicBezTo>
                <a:cubicBezTo>
                  <a:pt x="10303" y="19145"/>
                  <a:pt x="9900" y="19366"/>
                  <a:pt x="9900" y="19636"/>
                </a:cubicBezTo>
                <a:cubicBezTo>
                  <a:pt x="9900" y="19908"/>
                  <a:pt x="10303" y="20127"/>
                  <a:pt x="10800" y="20127"/>
                </a:cubicBezTo>
              </a:path>
            </a:pathLst>
          </a:custGeom>
          <a:solidFill>
            <a:schemeClr val="accent2"/>
          </a:solidFill>
          <a:ln w="12700">
            <a:miter lim="400000"/>
          </a:ln>
        </p:spPr>
        <p:txBody>
          <a:bodyPr lIns="38100" tIns="38100" rIns="38100" bIns="38100" rtlCol="0" anchor="ctr"/>
          <a:lstStyle/>
          <a:p>
            <a:pPr algn="ctr" defTabSz="457200">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fr-FR" sz="3000" dirty="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endParaRPr>
          </a:p>
        </p:txBody>
      </p:sp>
      <p:sp>
        <p:nvSpPr>
          <p:cNvPr id="19" name="Forme 4379">
            <a:extLst>
              <a:ext uri="{FF2B5EF4-FFF2-40B4-BE49-F238E27FC236}">
                <a16:creationId xmlns:a16="http://schemas.microsoft.com/office/drawing/2014/main" id="{E4408FF8-E342-42F8-BBE9-1220822B5E99}"/>
              </a:ext>
            </a:extLst>
          </p:cNvPr>
          <p:cNvSpPr/>
          <p:nvPr userDrawn="1"/>
        </p:nvSpPr>
        <p:spPr>
          <a:xfrm>
            <a:off x="6458938" y="4327945"/>
            <a:ext cx="258875" cy="188273"/>
          </a:xfrm>
          <a:custGeom>
            <a:avLst/>
            <a:gdLst/>
            <a:ahLst/>
            <a:cxnLst>
              <a:cxn ang="0">
                <a:pos x="wd2" y="hd2"/>
              </a:cxn>
              <a:cxn ang="5400000">
                <a:pos x="wd2" y="hd2"/>
              </a:cxn>
              <a:cxn ang="10800000">
                <a:pos x="wd2" y="hd2"/>
              </a:cxn>
              <a:cxn ang="16200000">
                <a:pos x="wd2" y="hd2"/>
              </a:cxn>
            </a:cxnLst>
            <a:rect l="0" t="0" r="r" b="b"/>
            <a:pathLst>
              <a:path w="21600" h="21600" extrusionOk="0">
                <a:moveTo>
                  <a:pt x="20618" y="18900"/>
                </a:moveTo>
                <a:cubicBezTo>
                  <a:pt x="20618" y="18980"/>
                  <a:pt x="20611" y="19058"/>
                  <a:pt x="20601" y="19135"/>
                </a:cubicBezTo>
                <a:lnTo>
                  <a:pt x="14539" y="10800"/>
                </a:lnTo>
                <a:lnTo>
                  <a:pt x="20601" y="2465"/>
                </a:lnTo>
                <a:cubicBezTo>
                  <a:pt x="20611" y="2542"/>
                  <a:pt x="20618" y="2620"/>
                  <a:pt x="20618" y="2700"/>
                </a:cubicBezTo>
                <a:cubicBezTo>
                  <a:pt x="20618" y="2700"/>
                  <a:pt x="20618" y="18900"/>
                  <a:pt x="20618" y="18900"/>
                </a:cubicBezTo>
                <a:close/>
                <a:moveTo>
                  <a:pt x="19636" y="20250"/>
                </a:moveTo>
                <a:lnTo>
                  <a:pt x="1964" y="20250"/>
                </a:lnTo>
                <a:cubicBezTo>
                  <a:pt x="1849" y="20250"/>
                  <a:pt x="1739" y="20218"/>
                  <a:pt x="1637" y="20168"/>
                </a:cubicBezTo>
                <a:lnTo>
                  <a:pt x="7755" y="11754"/>
                </a:lnTo>
                <a:lnTo>
                  <a:pt x="9440" y="14072"/>
                </a:lnTo>
                <a:cubicBezTo>
                  <a:pt x="9816" y="14589"/>
                  <a:pt x="10308" y="14847"/>
                  <a:pt x="10800" y="14847"/>
                </a:cubicBezTo>
                <a:cubicBezTo>
                  <a:pt x="11292" y="14847"/>
                  <a:pt x="11784" y="14589"/>
                  <a:pt x="12159" y="14072"/>
                </a:cubicBezTo>
                <a:lnTo>
                  <a:pt x="13845" y="11754"/>
                </a:lnTo>
                <a:lnTo>
                  <a:pt x="19964" y="20168"/>
                </a:lnTo>
                <a:cubicBezTo>
                  <a:pt x="19861" y="20218"/>
                  <a:pt x="19752" y="20250"/>
                  <a:pt x="19636" y="20250"/>
                </a:cubicBezTo>
                <a:moveTo>
                  <a:pt x="982" y="18900"/>
                </a:moveTo>
                <a:lnTo>
                  <a:pt x="982" y="2700"/>
                </a:lnTo>
                <a:cubicBezTo>
                  <a:pt x="982" y="2620"/>
                  <a:pt x="989" y="2542"/>
                  <a:pt x="999" y="2465"/>
                </a:cubicBezTo>
                <a:lnTo>
                  <a:pt x="7061" y="10800"/>
                </a:lnTo>
                <a:lnTo>
                  <a:pt x="999" y="19135"/>
                </a:lnTo>
                <a:cubicBezTo>
                  <a:pt x="989" y="19058"/>
                  <a:pt x="982" y="18980"/>
                  <a:pt x="982" y="18900"/>
                </a:cubicBezTo>
                <a:moveTo>
                  <a:pt x="1964" y="1350"/>
                </a:moveTo>
                <a:lnTo>
                  <a:pt x="19636" y="1350"/>
                </a:lnTo>
                <a:cubicBezTo>
                  <a:pt x="19752" y="1350"/>
                  <a:pt x="19861" y="1382"/>
                  <a:pt x="19964" y="1433"/>
                </a:cubicBezTo>
                <a:lnTo>
                  <a:pt x="11465" y="13118"/>
                </a:lnTo>
                <a:cubicBezTo>
                  <a:pt x="11288" y="13362"/>
                  <a:pt x="11051" y="13497"/>
                  <a:pt x="10800" y="13497"/>
                </a:cubicBezTo>
                <a:cubicBezTo>
                  <a:pt x="10549" y="13497"/>
                  <a:pt x="10312" y="13362"/>
                  <a:pt x="10134" y="13118"/>
                </a:cubicBezTo>
                <a:lnTo>
                  <a:pt x="1637" y="1433"/>
                </a:lnTo>
                <a:cubicBezTo>
                  <a:pt x="1739" y="1382"/>
                  <a:pt x="1849" y="1350"/>
                  <a:pt x="1964" y="1350"/>
                </a:cubicBezTo>
                <a:moveTo>
                  <a:pt x="19636" y="0"/>
                </a:moveTo>
                <a:lnTo>
                  <a:pt x="1964" y="0"/>
                </a:lnTo>
                <a:cubicBezTo>
                  <a:pt x="879" y="0"/>
                  <a:pt x="0" y="1209"/>
                  <a:pt x="0" y="2700"/>
                </a:cubicBezTo>
                <a:lnTo>
                  <a:pt x="0" y="18900"/>
                </a:lnTo>
                <a:cubicBezTo>
                  <a:pt x="0" y="20391"/>
                  <a:pt x="879" y="21600"/>
                  <a:pt x="1964" y="21600"/>
                </a:cubicBezTo>
                <a:lnTo>
                  <a:pt x="19636" y="21600"/>
                </a:lnTo>
                <a:cubicBezTo>
                  <a:pt x="20721" y="21600"/>
                  <a:pt x="21600" y="20391"/>
                  <a:pt x="21600" y="18900"/>
                </a:cubicBezTo>
                <a:lnTo>
                  <a:pt x="21600" y="2700"/>
                </a:lnTo>
                <a:cubicBezTo>
                  <a:pt x="21600" y="1209"/>
                  <a:pt x="20721" y="0"/>
                  <a:pt x="19636" y="0"/>
                </a:cubicBezTo>
              </a:path>
            </a:pathLst>
          </a:custGeom>
          <a:solidFill>
            <a:schemeClr val="accent2"/>
          </a:solidFill>
          <a:ln w="12700">
            <a:miter lim="400000"/>
          </a:ln>
        </p:spPr>
        <p:txBody>
          <a:bodyPr lIns="38100" tIns="38100" rIns="38100" bIns="38100" rtlCol="0" anchor="ctr"/>
          <a:lstStyle/>
          <a:p>
            <a:pPr algn="ctr" defTabSz="457200">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fr-FR" sz="3000" dirty="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endParaRPr>
          </a:p>
        </p:txBody>
      </p:sp>
      <p:sp>
        <p:nvSpPr>
          <p:cNvPr id="20" name="Forme 4487">
            <a:extLst>
              <a:ext uri="{FF2B5EF4-FFF2-40B4-BE49-F238E27FC236}">
                <a16:creationId xmlns:a16="http://schemas.microsoft.com/office/drawing/2014/main" id="{11D27456-C005-4109-9E74-0B692200A0B3}"/>
              </a:ext>
            </a:extLst>
          </p:cNvPr>
          <p:cNvSpPr/>
          <p:nvPr userDrawn="1"/>
        </p:nvSpPr>
        <p:spPr>
          <a:xfrm>
            <a:off x="6471716" y="4650082"/>
            <a:ext cx="233318" cy="233318"/>
          </a:xfrm>
          <a:custGeom>
            <a:avLst/>
            <a:gdLst/>
            <a:ahLst/>
            <a:cxnLst>
              <a:cxn ang="0">
                <a:pos x="wd2" y="hd2"/>
              </a:cxn>
              <a:cxn ang="5400000">
                <a:pos x="wd2" y="hd2"/>
              </a:cxn>
              <a:cxn ang="10800000">
                <a:pos x="wd2" y="hd2"/>
              </a:cxn>
              <a:cxn ang="16200000">
                <a:pos x="wd2" y="hd2"/>
              </a:cxn>
            </a:cxnLst>
            <a:rect l="0" t="0" r="r" b="b"/>
            <a:pathLst>
              <a:path w="21600" h="21600" extrusionOk="0">
                <a:moveTo>
                  <a:pt x="17850" y="17620"/>
                </a:moveTo>
                <a:cubicBezTo>
                  <a:pt x="17270" y="17122"/>
                  <a:pt x="16604" y="16682"/>
                  <a:pt x="15855" y="16324"/>
                </a:cubicBezTo>
                <a:cubicBezTo>
                  <a:pt x="15868" y="16284"/>
                  <a:pt x="15882" y="16244"/>
                  <a:pt x="15896" y="16203"/>
                </a:cubicBezTo>
                <a:cubicBezTo>
                  <a:pt x="16131" y="15456"/>
                  <a:pt x="16320" y="14656"/>
                  <a:pt x="16454" y="13811"/>
                </a:cubicBezTo>
                <a:cubicBezTo>
                  <a:pt x="16471" y="13704"/>
                  <a:pt x="16484" y="13596"/>
                  <a:pt x="16499" y="13488"/>
                </a:cubicBezTo>
                <a:cubicBezTo>
                  <a:pt x="16544" y="13166"/>
                  <a:pt x="16581" y="12839"/>
                  <a:pt x="16610" y="12507"/>
                </a:cubicBezTo>
                <a:cubicBezTo>
                  <a:pt x="16621" y="12383"/>
                  <a:pt x="16632" y="12260"/>
                  <a:pt x="16641" y="12135"/>
                </a:cubicBezTo>
                <a:cubicBezTo>
                  <a:pt x="16660" y="11858"/>
                  <a:pt x="16664" y="11574"/>
                  <a:pt x="16673" y="11291"/>
                </a:cubicBezTo>
                <a:lnTo>
                  <a:pt x="20598" y="11291"/>
                </a:lnTo>
                <a:cubicBezTo>
                  <a:pt x="20476" y="13747"/>
                  <a:pt x="19450" y="15962"/>
                  <a:pt x="17850" y="17620"/>
                </a:cubicBezTo>
                <a:moveTo>
                  <a:pt x="13714" y="20178"/>
                </a:moveTo>
                <a:cubicBezTo>
                  <a:pt x="13925" y="19957"/>
                  <a:pt x="14127" y="19710"/>
                  <a:pt x="14321" y="19444"/>
                </a:cubicBezTo>
                <a:cubicBezTo>
                  <a:pt x="14339" y="19419"/>
                  <a:pt x="14357" y="19394"/>
                  <a:pt x="14375" y="19369"/>
                </a:cubicBezTo>
                <a:cubicBezTo>
                  <a:pt x="14764" y="18822"/>
                  <a:pt x="15116" y="18192"/>
                  <a:pt x="15420" y="17488"/>
                </a:cubicBezTo>
                <a:cubicBezTo>
                  <a:pt x="15436" y="17450"/>
                  <a:pt x="15451" y="17410"/>
                  <a:pt x="15467" y="17372"/>
                </a:cubicBezTo>
                <a:cubicBezTo>
                  <a:pt x="15485" y="17329"/>
                  <a:pt x="15499" y="17282"/>
                  <a:pt x="15517" y="17239"/>
                </a:cubicBezTo>
                <a:cubicBezTo>
                  <a:pt x="16123" y="17535"/>
                  <a:pt x="16665" y="17890"/>
                  <a:pt x="17142" y="18285"/>
                </a:cubicBezTo>
                <a:cubicBezTo>
                  <a:pt x="16149" y="19129"/>
                  <a:pt x="14989" y="19782"/>
                  <a:pt x="13714" y="20178"/>
                </a:cubicBezTo>
                <a:moveTo>
                  <a:pt x="11291" y="20569"/>
                </a:moveTo>
                <a:lnTo>
                  <a:pt x="11291" y="16221"/>
                </a:lnTo>
                <a:cubicBezTo>
                  <a:pt x="12498" y="16271"/>
                  <a:pt x="13638" y="16493"/>
                  <a:pt x="14652" y="16869"/>
                </a:cubicBezTo>
                <a:cubicBezTo>
                  <a:pt x="13850" y="18909"/>
                  <a:pt x="12654" y="20298"/>
                  <a:pt x="11291" y="20569"/>
                </a:cubicBezTo>
                <a:moveTo>
                  <a:pt x="11291" y="11291"/>
                </a:moveTo>
                <a:lnTo>
                  <a:pt x="15697" y="11291"/>
                </a:lnTo>
                <a:cubicBezTo>
                  <a:pt x="15655" y="12995"/>
                  <a:pt x="15392" y="14581"/>
                  <a:pt x="14971" y="15948"/>
                </a:cubicBezTo>
                <a:cubicBezTo>
                  <a:pt x="13855" y="15534"/>
                  <a:pt x="12608" y="15291"/>
                  <a:pt x="11291" y="15240"/>
                </a:cubicBezTo>
                <a:cubicBezTo>
                  <a:pt x="11291" y="15240"/>
                  <a:pt x="11291" y="11291"/>
                  <a:pt x="11291" y="11291"/>
                </a:cubicBezTo>
                <a:close/>
                <a:moveTo>
                  <a:pt x="11291" y="6360"/>
                </a:moveTo>
                <a:cubicBezTo>
                  <a:pt x="12608" y="6309"/>
                  <a:pt x="13855" y="6066"/>
                  <a:pt x="14971" y="5652"/>
                </a:cubicBezTo>
                <a:cubicBezTo>
                  <a:pt x="15392" y="7019"/>
                  <a:pt x="15655" y="8605"/>
                  <a:pt x="15697" y="10309"/>
                </a:cubicBezTo>
                <a:lnTo>
                  <a:pt x="11291" y="10309"/>
                </a:lnTo>
                <a:cubicBezTo>
                  <a:pt x="11291" y="10309"/>
                  <a:pt x="11291" y="6360"/>
                  <a:pt x="11291" y="6360"/>
                </a:cubicBezTo>
                <a:close/>
                <a:moveTo>
                  <a:pt x="11291" y="1031"/>
                </a:moveTo>
                <a:cubicBezTo>
                  <a:pt x="12654" y="1302"/>
                  <a:pt x="13850" y="2691"/>
                  <a:pt x="14652" y="4731"/>
                </a:cubicBezTo>
                <a:cubicBezTo>
                  <a:pt x="13638" y="5107"/>
                  <a:pt x="12498" y="5329"/>
                  <a:pt x="11291" y="5379"/>
                </a:cubicBezTo>
                <a:cubicBezTo>
                  <a:pt x="11291" y="5379"/>
                  <a:pt x="11291" y="1031"/>
                  <a:pt x="11291" y="1031"/>
                </a:cubicBezTo>
                <a:close/>
                <a:moveTo>
                  <a:pt x="17142" y="3315"/>
                </a:moveTo>
                <a:cubicBezTo>
                  <a:pt x="16665" y="3711"/>
                  <a:pt x="16123" y="4065"/>
                  <a:pt x="15517" y="4361"/>
                </a:cubicBezTo>
                <a:cubicBezTo>
                  <a:pt x="15499" y="4318"/>
                  <a:pt x="15485" y="4271"/>
                  <a:pt x="15467" y="4229"/>
                </a:cubicBezTo>
                <a:cubicBezTo>
                  <a:pt x="15451" y="4190"/>
                  <a:pt x="15436" y="4151"/>
                  <a:pt x="15420" y="4112"/>
                </a:cubicBezTo>
                <a:cubicBezTo>
                  <a:pt x="15116" y="3408"/>
                  <a:pt x="14764" y="2778"/>
                  <a:pt x="14375" y="2231"/>
                </a:cubicBezTo>
                <a:cubicBezTo>
                  <a:pt x="14357" y="2206"/>
                  <a:pt x="14339" y="2181"/>
                  <a:pt x="14321" y="2156"/>
                </a:cubicBezTo>
                <a:cubicBezTo>
                  <a:pt x="14127" y="1890"/>
                  <a:pt x="13925" y="1643"/>
                  <a:pt x="13714" y="1422"/>
                </a:cubicBezTo>
                <a:cubicBezTo>
                  <a:pt x="14989" y="1818"/>
                  <a:pt x="16149" y="2471"/>
                  <a:pt x="17142" y="3315"/>
                </a:cubicBezTo>
                <a:moveTo>
                  <a:pt x="20598" y="10309"/>
                </a:moveTo>
                <a:lnTo>
                  <a:pt x="16673" y="10309"/>
                </a:lnTo>
                <a:cubicBezTo>
                  <a:pt x="16664" y="10027"/>
                  <a:pt x="16660" y="9742"/>
                  <a:pt x="16641" y="9465"/>
                </a:cubicBezTo>
                <a:cubicBezTo>
                  <a:pt x="16632" y="9340"/>
                  <a:pt x="16621" y="9217"/>
                  <a:pt x="16610" y="9093"/>
                </a:cubicBezTo>
                <a:cubicBezTo>
                  <a:pt x="16581" y="8761"/>
                  <a:pt x="16544" y="8434"/>
                  <a:pt x="16499" y="8112"/>
                </a:cubicBezTo>
                <a:cubicBezTo>
                  <a:pt x="16484" y="8005"/>
                  <a:pt x="16471" y="7896"/>
                  <a:pt x="16454" y="7789"/>
                </a:cubicBezTo>
                <a:cubicBezTo>
                  <a:pt x="16320" y="6944"/>
                  <a:pt x="16131" y="6144"/>
                  <a:pt x="15896" y="5397"/>
                </a:cubicBezTo>
                <a:cubicBezTo>
                  <a:pt x="15882" y="5357"/>
                  <a:pt x="15868" y="5317"/>
                  <a:pt x="15855" y="5276"/>
                </a:cubicBezTo>
                <a:cubicBezTo>
                  <a:pt x="16604" y="4918"/>
                  <a:pt x="17270" y="4478"/>
                  <a:pt x="17850" y="3981"/>
                </a:cubicBezTo>
                <a:cubicBezTo>
                  <a:pt x="19450" y="5638"/>
                  <a:pt x="20476" y="7853"/>
                  <a:pt x="20598" y="10309"/>
                </a:cubicBezTo>
                <a:moveTo>
                  <a:pt x="10309" y="5379"/>
                </a:moveTo>
                <a:cubicBezTo>
                  <a:pt x="9101" y="5329"/>
                  <a:pt x="7961" y="5107"/>
                  <a:pt x="6947" y="4731"/>
                </a:cubicBezTo>
                <a:cubicBezTo>
                  <a:pt x="7749" y="2691"/>
                  <a:pt x="8945" y="1302"/>
                  <a:pt x="10309" y="1031"/>
                </a:cubicBezTo>
                <a:cubicBezTo>
                  <a:pt x="10309" y="1031"/>
                  <a:pt x="10309" y="5379"/>
                  <a:pt x="10309" y="5379"/>
                </a:cubicBezTo>
                <a:close/>
                <a:moveTo>
                  <a:pt x="10309" y="10309"/>
                </a:moveTo>
                <a:lnTo>
                  <a:pt x="5903" y="10309"/>
                </a:lnTo>
                <a:cubicBezTo>
                  <a:pt x="5945" y="8605"/>
                  <a:pt x="6207" y="7019"/>
                  <a:pt x="6629" y="5652"/>
                </a:cubicBezTo>
                <a:cubicBezTo>
                  <a:pt x="7745" y="6066"/>
                  <a:pt x="8991" y="6309"/>
                  <a:pt x="10309" y="6360"/>
                </a:cubicBezTo>
                <a:cubicBezTo>
                  <a:pt x="10309" y="6360"/>
                  <a:pt x="10309" y="10309"/>
                  <a:pt x="10309" y="10309"/>
                </a:cubicBezTo>
                <a:close/>
                <a:moveTo>
                  <a:pt x="10309" y="15240"/>
                </a:moveTo>
                <a:cubicBezTo>
                  <a:pt x="8991" y="15291"/>
                  <a:pt x="7745" y="15534"/>
                  <a:pt x="6629" y="15948"/>
                </a:cubicBezTo>
                <a:cubicBezTo>
                  <a:pt x="6207" y="14581"/>
                  <a:pt x="5945" y="12995"/>
                  <a:pt x="5903" y="11291"/>
                </a:cubicBezTo>
                <a:lnTo>
                  <a:pt x="10309" y="11291"/>
                </a:lnTo>
                <a:cubicBezTo>
                  <a:pt x="10309" y="11291"/>
                  <a:pt x="10309" y="15240"/>
                  <a:pt x="10309" y="15240"/>
                </a:cubicBezTo>
                <a:close/>
                <a:moveTo>
                  <a:pt x="10309" y="20569"/>
                </a:moveTo>
                <a:cubicBezTo>
                  <a:pt x="8945" y="20298"/>
                  <a:pt x="7749" y="18909"/>
                  <a:pt x="6947" y="16869"/>
                </a:cubicBezTo>
                <a:cubicBezTo>
                  <a:pt x="7961" y="16493"/>
                  <a:pt x="9101" y="16271"/>
                  <a:pt x="10309" y="16221"/>
                </a:cubicBezTo>
                <a:cubicBezTo>
                  <a:pt x="10309" y="16221"/>
                  <a:pt x="10309" y="20569"/>
                  <a:pt x="10309" y="20569"/>
                </a:cubicBezTo>
                <a:close/>
                <a:moveTo>
                  <a:pt x="4458" y="18285"/>
                </a:moveTo>
                <a:cubicBezTo>
                  <a:pt x="4934" y="17890"/>
                  <a:pt x="5476" y="17535"/>
                  <a:pt x="6083" y="17239"/>
                </a:cubicBezTo>
                <a:cubicBezTo>
                  <a:pt x="6100" y="17282"/>
                  <a:pt x="6115" y="17329"/>
                  <a:pt x="6132" y="17372"/>
                </a:cubicBezTo>
                <a:cubicBezTo>
                  <a:pt x="6149" y="17410"/>
                  <a:pt x="6163" y="17450"/>
                  <a:pt x="6180" y="17488"/>
                </a:cubicBezTo>
                <a:cubicBezTo>
                  <a:pt x="6484" y="18192"/>
                  <a:pt x="6835" y="18822"/>
                  <a:pt x="7224" y="19369"/>
                </a:cubicBezTo>
                <a:cubicBezTo>
                  <a:pt x="7242" y="19394"/>
                  <a:pt x="7261" y="19419"/>
                  <a:pt x="7279" y="19444"/>
                </a:cubicBezTo>
                <a:cubicBezTo>
                  <a:pt x="7472" y="19710"/>
                  <a:pt x="7674" y="19957"/>
                  <a:pt x="7886" y="20178"/>
                </a:cubicBezTo>
                <a:cubicBezTo>
                  <a:pt x="6610" y="19782"/>
                  <a:pt x="5451" y="19129"/>
                  <a:pt x="4458" y="18285"/>
                </a:cubicBezTo>
                <a:moveTo>
                  <a:pt x="1002" y="11291"/>
                </a:moveTo>
                <a:lnTo>
                  <a:pt x="4927" y="11291"/>
                </a:lnTo>
                <a:cubicBezTo>
                  <a:pt x="4935" y="11574"/>
                  <a:pt x="4940" y="11858"/>
                  <a:pt x="4958" y="12135"/>
                </a:cubicBezTo>
                <a:cubicBezTo>
                  <a:pt x="4967" y="12260"/>
                  <a:pt x="4979" y="12383"/>
                  <a:pt x="4989" y="12507"/>
                </a:cubicBezTo>
                <a:cubicBezTo>
                  <a:pt x="5018" y="12839"/>
                  <a:pt x="5055" y="13166"/>
                  <a:pt x="5100" y="13488"/>
                </a:cubicBezTo>
                <a:cubicBezTo>
                  <a:pt x="5116" y="13596"/>
                  <a:pt x="5129" y="13704"/>
                  <a:pt x="5146" y="13811"/>
                </a:cubicBezTo>
                <a:cubicBezTo>
                  <a:pt x="5280" y="14656"/>
                  <a:pt x="5468" y="15456"/>
                  <a:pt x="5704" y="16203"/>
                </a:cubicBezTo>
                <a:cubicBezTo>
                  <a:pt x="5718" y="16244"/>
                  <a:pt x="5731" y="16284"/>
                  <a:pt x="5744" y="16324"/>
                </a:cubicBezTo>
                <a:cubicBezTo>
                  <a:pt x="4996" y="16682"/>
                  <a:pt x="4330" y="17122"/>
                  <a:pt x="3749" y="17620"/>
                </a:cubicBezTo>
                <a:cubicBezTo>
                  <a:pt x="2150" y="15962"/>
                  <a:pt x="1123" y="13747"/>
                  <a:pt x="1002" y="11291"/>
                </a:cubicBezTo>
                <a:moveTo>
                  <a:pt x="3749" y="3981"/>
                </a:moveTo>
                <a:cubicBezTo>
                  <a:pt x="4330" y="4478"/>
                  <a:pt x="4996" y="4918"/>
                  <a:pt x="5744" y="5276"/>
                </a:cubicBezTo>
                <a:cubicBezTo>
                  <a:pt x="5731" y="5317"/>
                  <a:pt x="5718" y="5357"/>
                  <a:pt x="5704" y="5397"/>
                </a:cubicBezTo>
                <a:cubicBezTo>
                  <a:pt x="5469" y="6144"/>
                  <a:pt x="5280" y="6944"/>
                  <a:pt x="5146" y="7789"/>
                </a:cubicBezTo>
                <a:cubicBezTo>
                  <a:pt x="5129" y="7896"/>
                  <a:pt x="5116" y="8005"/>
                  <a:pt x="5100" y="8112"/>
                </a:cubicBezTo>
                <a:cubicBezTo>
                  <a:pt x="5055" y="8434"/>
                  <a:pt x="5018" y="8761"/>
                  <a:pt x="4989" y="9093"/>
                </a:cubicBezTo>
                <a:cubicBezTo>
                  <a:pt x="4979" y="9217"/>
                  <a:pt x="4967" y="9340"/>
                  <a:pt x="4958" y="9465"/>
                </a:cubicBezTo>
                <a:cubicBezTo>
                  <a:pt x="4940" y="9742"/>
                  <a:pt x="4935" y="10027"/>
                  <a:pt x="4927" y="10309"/>
                </a:cubicBezTo>
                <a:lnTo>
                  <a:pt x="1002" y="10309"/>
                </a:lnTo>
                <a:cubicBezTo>
                  <a:pt x="1123" y="7853"/>
                  <a:pt x="2150" y="5638"/>
                  <a:pt x="3749" y="3981"/>
                </a:cubicBezTo>
                <a:moveTo>
                  <a:pt x="7886" y="1422"/>
                </a:moveTo>
                <a:cubicBezTo>
                  <a:pt x="7674" y="1643"/>
                  <a:pt x="7472" y="1890"/>
                  <a:pt x="7279" y="2156"/>
                </a:cubicBezTo>
                <a:cubicBezTo>
                  <a:pt x="7261" y="2181"/>
                  <a:pt x="7242" y="2206"/>
                  <a:pt x="7224" y="2231"/>
                </a:cubicBezTo>
                <a:cubicBezTo>
                  <a:pt x="6835" y="2778"/>
                  <a:pt x="6484" y="3408"/>
                  <a:pt x="6180" y="4112"/>
                </a:cubicBezTo>
                <a:cubicBezTo>
                  <a:pt x="6163" y="4151"/>
                  <a:pt x="6149" y="4190"/>
                  <a:pt x="6132" y="4229"/>
                </a:cubicBezTo>
                <a:cubicBezTo>
                  <a:pt x="6115" y="4271"/>
                  <a:pt x="6100" y="4318"/>
                  <a:pt x="6083" y="4361"/>
                </a:cubicBezTo>
                <a:cubicBezTo>
                  <a:pt x="5476" y="4065"/>
                  <a:pt x="4934" y="3711"/>
                  <a:pt x="4458" y="3315"/>
                </a:cubicBezTo>
                <a:cubicBezTo>
                  <a:pt x="5451" y="2471"/>
                  <a:pt x="6610" y="1818"/>
                  <a:pt x="7886" y="1422"/>
                </a:cubicBezTo>
                <a:moveTo>
                  <a:pt x="10800" y="0"/>
                </a:moveTo>
                <a:cubicBezTo>
                  <a:pt x="4835" y="0"/>
                  <a:pt x="0" y="4835"/>
                  <a:pt x="0" y="10800"/>
                </a:cubicBezTo>
                <a:cubicBezTo>
                  <a:pt x="0" y="16765"/>
                  <a:pt x="4835" y="21600"/>
                  <a:pt x="10800" y="21600"/>
                </a:cubicBezTo>
                <a:cubicBezTo>
                  <a:pt x="16764" y="21600"/>
                  <a:pt x="21600" y="16765"/>
                  <a:pt x="21600" y="10800"/>
                </a:cubicBezTo>
                <a:cubicBezTo>
                  <a:pt x="21600" y="4835"/>
                  <a:pt x="16764" y="0"/>
                  <a:pt x="10800" y="0"/>
                </a:cubicBezTo>
              </a:path>
            </a:pathLst>
          </a:custGeom>
          <a:solidFill>
            <a:schemeClr val="accent2"/>
          </a:solidFill>
          <a:ln w="12700">
            <a:miter lim="400000"/>
          </a:ln>
        </p:spPr>
        <p:txBody>
          <a:bodyPr lIns="38100" tIns="38100" rIns="38100" bIns="38100" rtlCol="0" anchor="ctr"/>
          <a:lstStyle/>
          <a:p>
            <a:pPr algn="ctr" defTabSz="457200">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fr-FR" sz="3000" dirty="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endParaRPr>
          </a:p>
        </p:txBody>
      </p:sp>
      <p:sp>
        <p:nvSpPr>
          <p:cNvPr id="21" name="Triangle droit 20">
            <a:extLst>
              <a:ext uri="{FF2B5EF4-FFF2-40B4-BE49-F238E27FC236}">
                <a16:creationId xmlns:a16="http://schemas.microsoft.com/office/drawing/2014/main" id="{FDDD2B84-3CB9-4567-8C91-C538E8A1C89F}"/>
              </a:ext>
            </a:extLst>
          </p:cNvPr>
          <p:cNvSpPr/>
          <p:nvPr userDrawn="1"/>
        </p:nvSpPr>
        <p:spPr>
          <a:xfrm flipV="1">
            <a:off x="0" y="-6"/>
            <a:ext cx="10625328" cy="540411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cxnSp>
        <p:nvCxnSpPr>
          <p:cNvPr id="22" name="Connecteur droit 21">
            <a:extLst>
              <a:ext uri="{FF2B5EF4-FFF2-40B4-BE49-F238E27FC236}">
                <a16:creationId xmlns:a16="http://schemas.microsoft.com/office/drawing/2014/main" id="{34EF3020-1476-41B1-9FE7-B476A25C53D3}"/>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 name="Connecteur droit 22">
            <a:extLst>
              <a:ext uri="{FF2B5EF4-FFF2-40B4-BE49-F238E27FC236}">
                <a16:creationId xmlns:a16="http://schemas.microsoft.com/office/drawing/2014/main" id="{B1B64EC3-B232-415D-8E27-EB3E24D13922}"/>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 name="Connecteur droit 23">
            <a:extLst>
              <a:ext uri="{FF2B5EF4-FFF2-40B4-BE49-F238E27FC236}">
                <a16:creationId xmlns:a16="http://schemas.microsoft.com/office/drawing/2014/main" id="{2261CE2F-F199-4242-AC6C-692676B81FF1}"/>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7" name="Espace réservé d’image 24">
            <a:extLst>
              <a:ext uri="{FF2B5EF4-FFF2-40B4-BE49-F238E27FC236}">
                <a16:creationId xmlns:a16="http://schemas.microsoft.com/office/drawing/2014/main" id="{89C0506D-0CA6-4583-9D04-24E7F4D16AD8}"/>
              </a:ext>
            </a:extLst>
          </p:cNvPr>
          <p:cNvSpPr>
            <a:spLocks noGrp="1"/>
          </p:cNvSpPr>
          <p:nvPr>
            <p:ph type="pic" sz="quarter" idx="13"/>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rtlCol="0">
            <a:noAutofit/>
          </a:bodyPr>
          <a:lstStyle>
            <a:lvl1pPr marL="0" indent="0">
              <a:buNone/>
              <a:defRPr>
                <a:solidFill>
                  <a:schemeClr val="bg1"/>
                </a:solidFill>
              </a:defRPr>
            </a:lvl1pPr>
          </a:lstStyle>
          <a:p>
            <a:pPr rtl="0"/>
            <a:r>
              <a:rPr lang="fr-FR" noProof="0"/>
              <a:t>Cliquez sur l'icône pour ajouter une image</a:t>
            </a:r>
            <a:endParaRPr lang="fr-FR" noProof="0" dirty="0"/>
          </a:p>
        </p:txBody>
      </p:sp>
      <p:sp>
        <p:nvSpPr>
          <p:cNvPr id="2" name="Titre 1" title="Titre">
            <a:extLst>
              <a:ext uri="{FF2B5EF4-FFF2-40B4-BE49-F238E27FC236}">
                <a16:creationId xmlns:a16="http://schemas.microsoft.com/office/drawing/2014/main" id="{A648E0EA-49ED-4F2D-A107-8FCE6301FC88}"/>
              </a:ext>
            </a:extLst>
          </p:cNvPr>
          <p:cNvSpPr>
            <a:spLocks noGrp="1"/>
          </p:cNvSpPr>
          <p:nvPr>
            <p:ph type="ctrTitle" hasCustomPrompt="1"/>
          </p:nvPr>
        </p:nvSpPr>
        <p:spPr>
          <a:xfrm>
            <a:off x="6375721" y="1821022"/>
            <a:ext cx="4853573" cy="1616252"/>
          </a:xfrm>
          <a:prstGeom prst="rect">
            <a:avLst/>
          </a:prstGeom>
        </p:spPr>
        <p:txBody>
          <a:bodyPr rtlCol="0" anchor="b">
            <a:normAutofit/>
          </a:bodyPr>
          <a:lstStyle>
            <a:lvl1pPr algn="l">
              <a:defRPr sz="4300" b="1">
                <a:solidFill>
                  <a:schemeClr val="accent1"/>
                </a:solidFill>
              </a:defRPr>
            </a:lvl1pPr>
          </a:lstStyle>
          <a:p>
            <a:pPr rtl="0"/>
            <a:r>
              <a:rPr lang="fr-FR" noProof="0" dirty="0"/>
              <a:t>Cliquez pour modifier le style du titre du masque</a:t>
            </a:r>
          </a:p>
        </p:txBody>
      </p:sp>
    </p:spTree>
    <p:extLst>
      <p:ext uri="{BB962C8B-B14F-4D97-AF65-F5344CB8AC3E}">
        <p14:creationId xmlns:p14="http://schemas.microsoft.com/office/powerpoint/2010/main" val="3082287296"/>
      </p:ext>
    </p:extLst>
  </p:cSld>
  <p:clrMapOvr>
    <a:masterClrMapping/>
  </p:clrMapOvr>
  <p:extLst>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1099AB-ABB9-4706-9E38-357EC2AB4032}"/>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sp>
        <p:nvSpPr>
          <p:cNvPr id="11" name="Triangle rectangle 10">
            <a:extLst>
              <a:ext uri="{FF2B5EF4-FFF2-40B4-BE49-F238E27FC236}">
                <a16:creationId xmlns:a16="http://schemas.microsoft.com/office/drawing/2014/main" id="{037924D2-2AB4-4BE1-9687-836615C72DFC}"/>
              </a:ext>
            </a:extLst>
          </p:cNvPr>
          <p:cNvSpPr/>
          <p:nvPr userDrawn="1"/>
        </p:nvSpPr>
        <p:spPr>
          <a:xfrm flipV="1">
            <a:off x="0" y="-6"/>
            <a:ext cx="10625328" cy="540411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cxnSp>
        <p:nvCxnSpPr>
          <p:cNvPr id="16" name="Connecteur droit 15">
            <a:extLst>
              <a:ext uri="{FF2B5EF4-FFF2-40B4-BE49-F238E27FC236}">
                <a16:creationId xmlns:a16="http://schemas.microsoft.com/office/drawing/2014/main" id="{A93BC534-BFA1-4292-899F-03AC711BF7C5}"/>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Connecteur droit 17">
            <a:extLst>
              <a:ext uri="{FF2B5EF4-FFF2-40B4-BE49-F238E27FC236}">
                <a16:creationId xmlns:a16="http://schemas.microsoft.com/office/drawing/2014/main" id="{EBEE4DB5-5DEF-4DDB-9764-FD834B9DCAE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re 1" title="Titre">
            <a:extLst>
              <a:ext uri="{FF2B5EF4-FFF2-40B4-BE49-F238E27FC236}">
                <a16:creationId xmlns:a16="http://schemas.microsoft.com/office/drawing/2014/main" id="{A648E0EA-49ED-4F2D-A107-8FCE6301FC88}"/>
              </a:ext>
            </a:extLst>
          </p:cNvPr>
          <p:cNvSpPr>
            <a:spLocks noGrp="1"/>
          </p:cNvSpPr>
          <p:nvPr>
            <p:ph type="ctrTitle" hasCustomPrompt="1"/>
          </p:nvPr>
        </p:nvSpPr>
        <p:spPr>
          <a:xfrm>
            <a:off x="6375721" y="2006084"/>
            <a:ext cx="4853573" cy="1616252"/>
          </a:xfrm>
          <a:prstGeom prst="rect">
            <a:avLst/>
          </a:prstGeom>
        </p:spPr>
        <p:txBody>
          <a:bodyPr rtlCol="0" anchor="b">
            <a:normAutofit/>
          </a:bodyPr>
          <a:lstStyle>
            <a:lvl1pPr algn="l">
              <a:defRPr sz="4300" b="1">
                <a:solidFill>
                  <a:schemeClr val="accent1"/>
                </a:solidFill>
              </a:defRPr>
            </a:lvl1pPr>
          </a:lstStyle>
          <a:p>
            <a:pPr rtl="0"/>
            <a:r>
              <a:rPr lang="fr-FR" noProof="0" dirty="0"/>
              <a:t>Cliquez pour modifier le style du titre du masque</a:t>
            </a:r>
          </a:p>
        </p:txBody>
      </p:sp>
      <p:sp>
        <p:nvSpPr>
          <p:cNvPr id="3" name="Sous-titre 2" title="Sous-titre">
            <a:extLst>
              <a:ext uri="{FF2B5EF4-FFF2-40B4-BE49-F238E27FC236}">
                <a16:creationId xmlns:a16="http://schemas.microsoft.com/office/drawing/2014/main" id="{06317687-D49E-41F7-A330-C78C728F0D12}"/>
              </a:ext>
            </a:extLst>
          </p:cNvPr>
          <p:cNvSpPr>
            <a:spLocks noGrp="1"/>
          </p:cNvSpPr>
          <p:nvPr>
            <p:ph type="subTitle" idx="1" hasCustomPrompt="1"/>
          </p:nvPr>
        </p:nvSpPr>
        <p:spPr>
          <a:xfrm>
            <a:off x="6375214" y="3640998"/>
            <a:ext cx="4854339" cy="1257574"/>
          </a:xfrm>
          <a:prstGeom prst="rect">
            <a:avLst/>
          </a:prstGeom>
        </p:spPr>
        <p:txBody>
          <a:bodyPr rtlCol="0"/>
          <a:lstStyle>
            <a:lvl1pPr marL="0" indent="0" algn="l">
              <a:buNone/>
              <a:defRPr sz="2400" b="0" i="0" spc="300">
                <a:solidFill>
                  <a:schemeClr val="tx1"/>
                </a:solidFill>
                <a:latin typeface="+mn-lt"/>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fr-FR" noProof="0" dirty="0"/>
              <a:t>CLIQUEZ POUR MODIFIER POUR LE STYLE DE SOUS-TITRE DU MASQUE</a:t>
            </a:r>
          </a:p>
        </p:txBody>
      </p:sp>
      <p:cxnSp>
        <p:nvCxnSpPr>
          <p:cNvPr id="9" name="Connecteur droit 8">
            <a:extLst>
              <a:ext uri="{FF2B5EF4-FFF2-40B4-BE49-F238E27FC236}">
                <a16:creationId xmlns:a16="http://schemas.microsoft.com/office/drawing/2014/main" id="{162849C0-AA0D-4E1A-B4B6-E6A5917AC0A5}"/>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3406785"/>
      </p:ext>
    </p:extLst>
  </p:cSld>
  <p:clrMapOvr>
    <a:masterClrMapping/>
  </p:clrMapOvr>
  <p:extLst>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En-tête de section">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33B31A5E-1244-4689-B513-C78E3C4E53B2}"/>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sp>
        <p:nvSpPr>
          <p:cNvPr id="19" name="Triangle droit 18">
            <a:extLst>
              <a:ext uri="{FF2B5EF4-FFF2-40B4-BE49-F238E27FC236}">
                <a16:creationId xmlns:a16="http://schemas.microsoft.com/office/drawing/2014/main" id="{71D0E8AA-902F-440D-9C55-2A391C22396A}"/>
              </a:ext>
            </a:extLst>
          </p:cNvPr>
          <p:cNvSpPr/>
          <p:nvPr userDrawn="1"/>
        </p:nvSpPr>
        <p:spPr>
          <a:xfrm flipV="1">
            <a:off x="0" y="-6"/>
            <a:ext cx="10625328" cy="540411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sp>
        <p:nvSpPr>
          <p:cNvPr id="17" name="Parallélogramme 16">
            <a:extLst>
              <a:ext uri="{FF2B5EF4-FFF2-40B4-BE49-F238E27FC236}">
                <a16:creationId xmlns:a16="http://schemas.microsoft.com/office/drawing/2014/main" id="{7D937721-835D-4D84-94A3-6C79D4639514}"/>
              </a:ext>
            </a:extLst>
          </p:cNvPr>
          <p:cNvSpPr/>
          <p:nvPr userDrawn="1"/>
        </p:nvSpPr>
        <p:spPr>
          <a:xfrm rot="19958790">
            <a:off x="-637324" y="3588176"/>
            <a:ext cx="3860162" cy="1746952"/>
          </a:xfrm>
          <a:prstGeom prst="parallelogram">
            <a:avLst>
              <a:gd name="adj" fmla="val 5321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cxnSp>
        <p:nvCxnSpPr>
          <p:cNvPr id="18" name="Connecteur droit 17">
            <a:extLst>
              <a:ext uri="{FF2B5EF4-FFF2-40B4-BE49-F238E27FC236}">
                <a16:creationId xmlns:a16="http://schemas.microsoft.com/office/drawing/2014/main" id="{732BB30B-8262-4715-998F-AAF6A81ADFD3}"/>
              </a:ext>
            </a:extLst>
          </p:cNvPr>
          <p:cNvCxnSpPr>
            <a:cxnSpLocks/>
          </p:cNvCxnSpPr>
          <p:nvPr userDrawn="1"/>
        </p:nvCxnSpPr>
        <p:spPr>
          <a:xfrm flipV="1">
            <a:off x="0" y="1010090"/>
            <a:ext cx="1785257" cy="90750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0" name="Titre 1" title="Titre">
            <a:extLst>
              <a:ext uri="{FF2B5EF4-FFF2-40B4-BE49-F238E27FC236}">
                <a16:creationId xmlns:a16="http://schemas.microsoft.com/office/drawing/2014/main" id="{4D7EF399-DAA5-44EC-B712-79C755FE84CB}"/>
              </a:ext>
            </a:extLst>
          </p:cNvPr>
          <p:cNvSpPr>
            <a:spLocks noGrp="1"/>
          </p:cNvSpPr>
          <p:nvPr>
            <p:ph type="title" hasCustomPrompt="1"/>
          </p:nvPr>
        </p:nvSpPr>
        <p:spPr>
          <a:xfrm>
            <a:off x="6283842" y="1987420"/>
            <a:ext cx="4911633" cy="1789855"/>
          </a:xfrm>
          <a:prstGeom prst="rect">
            <a:avLst/>
          </a:prstGeom>
        </p:spPr>
        <p:txBody>
          <a:bodyPr rtlCol="0" anchor="b">
            <a:normAutofit/>
          </a:bodyPr>
          <a:lstStyle>
            <a:lvl1pPr>
              <a:defRPr sz="4000" b="1">
                <a:solidFill>
                  <a:schemeClr val="accent1"/>
                </a:solidFill>
                <a:latin typeface="+mj-lt"/>
                <a:cs typeface="Calibri Light" panose="020F0302020204030204" pitchFamily="34" charset="0"/>
              </a:defRPr>
            </a:lvl1pPr>
          </a:lstStyle>
          <a:p>
            <a:pPr rtl="0"/>
            <a:r>
              <a:rPr lang="fr-FR" noProof="0" dirty="0"/>
              <a:t>Cliquez pour modifier le style du titre du masque</a:t>
            </a:r>
          </a:p>
        </p:txBody>
      </p:sp>
      <p:sp>
        <p:nvSpPr>
          <p:cNvPr id="101" name="Espace réservé du texte 2" title="Sous-titre">
            <a:extLst>
              <a:ext uri="{FF2B5EF4-FFF2-40B4-BE49-F238E27FC236}">
                <a16:creationId xmlns:a16="http://schemas.microsoft.com/office/drawing/2014/main" id="{26D13BFA-61B0-402F-8611-02D3DFDBEBCB}"/>
              </a:ext>
            </a:extLst>
          </p:cNvPr>
          <p:cNvSpPr>
            <a:spLocks noGrp="1"/>
          </p:cNvSpPr>
          <p:nvPr>
            <p:ph type="body" idx="1" hasCustomPrompt="1"/>
          </p:nvPr>
        </p:nvSpPr>
        <p:spPr>
          <a:xfrm>
            <a:off x="6283842" y="3792046"/>
            <a:ext cx="4911633" cy="910580"/>
          </a:xfrm>
          <a:prstGeom prst="rect">
            <a:avLst/>
          </a:prstGeom>
        </p:spPr>
        <p:txBody>
          <a:bodyPr rtlCol="0">
            <a:normAutofit/>
          </a:bodyPr>
          <a:lstStyle>
            <a:lvl1pPr marL="0" indent="0">
              <a:buNone/>
              <a:defRPr sz="2000" b="0" i="0" spc="300">
                <a:solidFill>
                  <a:schemeClr val="tx1"/>
                </a:solidFill>
                <a:latin typeface="+mn-lt"/>
                <a:cs typeface="Calibri" panose="020F05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fr-FR" noProof="0" dirty="0"/>
              <a:t>MODIFIEZ LES STYLES DU TEXTE DU MASQUE</a:t>
            </a:r>
          </a:p>
        </p:txBody>
      </p:sp>
      <p:cxnSp>
        <p:nvCxnSpPr>
          <p:cNvPr id="21" name="Connecteur droit 20">
            <a:extLst>
              <a:ext uri="{FF2B5EF4-FFF2-40B4-BE49-F238E27FC236}">
                <a16:creationId xmlns:a16="http://schemas.microsoft.com/office/drawing/2014/main" id="{DA0A0C24-D997-4E78-951F-AFB51C70EFC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5" name="Parallélogramme 24">
            <a:extLst>
              <a:ext uri="{FF2B5EF4-FFF2-40B4-BE49-F238E27FC236}">
                <a16:creationId xmlns:a16="http://schemas.microsoft.com/office/drawing/2014/main" id="{E123A0CF-50D6-46EC-8BF6-43E38AFCD588}"/>
              </a:ext>
            </a:extLst>
          </p:cNvPr>
          <p:cNvSpPr/>
          <p:nvPr userDrawn="1"/>
        </p:nvSpPr>
        <p:spPr>
          <a:xfrm>
            <a:off x="7754112" y="0"/>
            <a:ext cx="2258568" cy="742819"/>
          </a:xfrm>
          <a:prstGeom prst="parallelogram">
            <a:avLst>
              <a:gd name="adj" fmla="val 19585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dirty="0">
              <a:solidFill>
                <a:srgbClr val="FFFFFF"/>
              </a:solidFill>
            </a:endParaRPr>
          </a:p>
        </p:txBody>
      </p:sp>
      <p:cxnSp>
        <p:nvCxnSpPr>
          <p:cNvPr id="26" name="Connecteur droit 25">
            <a:extLst>
              <a:ext uri="{FF2B5EF4-FFF2-40B4-BE49-F238E27FC236}">
                <a16:creationId xmlns:a16="http://schemas.microsoft.com/office/drawing/2014/main" id="{2B2F1D2E-B631-4CB1-9448-2B50F8C46316}"/>
              </a:ext>
            </a:extLst>
          </p:cNvPr>
          <p:cNvCxnSpPr>
            <a:cxnSpLocks/>
          </p:cNvCxnSpPr>
          <p:nvPr userDrawn="1"/>
        </p:nvCxnSpPr>
        <p:spPr>
          <a:xfrm flipV="1">
            <a:off x="0" y="408562"/>
            <a:ext cx="6595353" cy="340314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 name="Connecteur droit 15">
            <a:extLst>
              <a:ext uri="{FF2B5EF4-FFF2-40B4-BE49-F238E27FC236}">
                <a16:creationId xmlns:a16="http://schemas.microsoft.com/office/drawing/2014/main" id="{5CF69447-82AD-475F-A3AE-3D7FF61DBFE2}"/>
              </a:ext>
            </a:extLst>
          </p:cNvPr>
          <p:cNvCxnSpPr>
            <a:cxnSpLocks/>
          </p:cNvCxnSpPr>
          <p:nvPr userDrawn="1"/>
        </p:nvCxnSpPr>
        <p:spPr>
          <a:xfrm flipV="1">
            <a:off x="-17837" y="5266944"/>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Parallélogramme 23">
            <a:extLst>
              <a:ext uri="{FF2B5EF4-FFF2-40B4-BE49-F238E27FC236}">
                <a16:creationId xmlns:a16="http://schemas.microsoft.com/office/drawing/2014/main" id="{FC8C82F3-94EE-4B4F-A01D-993A41BC00B1}"/>
              </a:ext>
            </a:extLst>
          </p:cNvPr>
          <p:cNvSpPr/>
          <p:nvPr userDrawn="1"/>
        </p:nvSpPr>
        <p:spPr>
          <a:xfrm rot="19958790">
            <a:off x="-139035" y="3407045"/>
            <a:ext cx="1438399" cy="236580"/>
          </a:xfrm>
          <a:prstGeom prst="parallelogram">
            <a:avLst>
              <a:gd name="adj" fmla="val 53218"/>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spTree>
    <p:extLst>
      <p:ext uri="{BB962C8B-B14F-4D97-AF65-F5344CB8AC3E}">
        <p14:creationId xmlns:p14="http://schemas.microsoft.com/office/powerpoint/2010/main" val="417245123"/>
      </p:ext>
    </p:extLst>
  </p:cSld>
  <p:clrMapOvr>
    <a:masterClrMapping/>
  </p:clrMapOvr>
  <p:extLst>
    <p:ext uri="{DCECCB84-F9BA-43D5-87BE-67443E8EF086}">
      <p15:sldGuideLst xmlns:p15="http://schemas.microsoft.com/office/powerpoint/2012/main">
        <p15:guide id="1" orient="horz" pos="2183">
          <p15:clr>
            <a:srgbClr val="FBAE40"/>
          </p15:clr>
        </p15:guide>
        <p15:guide id="2" pos="3840">
          <p15:clr>
            <a:srgbClr val="FBAE40"/>
          </p15:clr>
        </p15:guide>
        <p15:guide id="3" pos="143">
          <p15:clr>
            <a:srgbClr val="FBAE40"/>
          </p15:clr>
        </p15:guide>
        <p15:guide id="4" orient="horz" pos="4170">
          <p15:clr>
            <a:srgbClr val="FBAE40"/>
          </p15:clr>
        </p15:guide>
        <p15:guide id="5" pos="7537">
          <p15:clr>
            <a:srgbClr val="FBAE40"/>
          </p15:clr>
        </p15:guide>
        <p15:guide id="6" orient="horz" pos="142">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9111EB29-9262-4594-8717-356AB3816AA6}"/>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cxnSp>
        <p:nvCxnSpPr>
          <p:cNvPr id="22" name="Connecteur droit 21">
            <a:extLst>
              <a:ext uri="{FF2B5EF4-FFF2-40B4-BE49-F238E27FC236}">
                <a16:creationId xmlns:a16="http://schemas.microsoft.com/office/drawing/2014/main"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e 22">
            <a:extLst>
              <a:ext uri="{FF2B5EF4-FFF2-40B4-BE49-F238E27FC236}">
                <a16:creationId xmlns:a16="http://schemas.microsoft.com/office/drawing/2014/main" id="{AB0E1BA4-80FE-4826-BA2F-083C3A5BB7FA}"/>
              </a:ext>
            </a:extLst>
          </p:cNvPr>
          <p:cNvGrpSpPr/>
          <p:nvPr userDrawn="1"/>
        </p:nvGrpSpPr>
        <p:grpSpPr>
          <a:xfrm flipH="1">
            <a:off x="7561328" y="0"/>
            <a:ext cx="4831840" cy="3541007"/>
            <a:chOff x="-192127" y="-2"/>
            <a:chExt cx="4831840" cy="3367272"/>
          </a:xfrm>
        </p:grpSpPr>
        <p:sp>
          <p:nvSpPr>
            <p:cNvPr id="26" name="Bande diagonale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3F3F3F"/>
                </a:solidFill>
              </a:endParaRPr>
            </a:p>
          </p:txBody>
        </p:sp>
        <p:cxnSp>
          <p:nvCxnSpPr>
            <p:cNvPr id="28" name="Connecteur droit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élogramme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grpSp>
      <p:sp>
        <p:nvSpPr>
          <p:cNvPr id="25" name="Zone de texte 24">
            <a:extLst>
              <a:ext uri="{FF2B5EF4-FFF2-40B4-BE49-F238E27FC236}">
                <a16:creationId xmlns:a16="http://schemas.microsoft.com/office/drawing/2014/main" id="{F0BB4D3D-930C-4FF4-BB7C-2CB24208150C}"/>
              </a:ext>
            </a:extLst>
          </p:cNvPr>
          <p:cNvSpPr txBox="1"/>
          <p:nvPr userDrawn="1"/>
        </p:nvSpPr>
        <p:spPr>
          <a:xfrm>
            <a:off x="11072378" y="235732"/>
            <a:ext cx="814647" cy="615553"/>
          </a:xfrm>
          <a:prstGeom prst="rect">
            <a:avLst/>
          </a:prstGeom>
          <a:noFill/>
        </p:spPr>
        <p:txBody>
          <a:bodyPr wrap="none" rtlCol="0">
            <a:spAutoFit/>
          </a:bodyPr>
          <a:lstStyle/>
          <a:p>
            <a:r>
              <a:rPr lang="fr-FR" sz="3400" b="1" dirty="0">
                <a:solidFill>
                  <a:srgbClr val="FFFFFF"/>
                </a:solidFill>
                <a:latin typeface="Arial Black" panose="020B0A04020102020204" pitchFamily="34" charset="0"/>
              </a:rPr>
              <a:t>FR</a:t>
            </a:r>
          </a:p>
        </p:txBody>
      </p:sp>
      <p:sp>
        <p:nvSpPr>
          <p:cNvPr id="36" name="Parallélogramme 35">
            <a:extLst>
              <a:ext uri="{FF2B5EF4-FFF2-40B4-BE49-F238E27FC236}">
                <a16:creationId xmlns:a16="http://schemas.microsoft.com/office/drawing/2014/main" id="{4EBB76E7-943E-4038-B700-114F66FBC609}"/>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dirty="0">
              <a:solidFill>
                <a:srgbClr val="FFFFFF"/>
              </a:solidFill>
            </a:endParaRPr>
          </a:p>
        </p:txBody>
      </p:sp>
      <p:sp>
        <p:nvSpPr>
          <p:cNvPr id="2" name="Espace réservé du pied de page 1">
            <a:extLst>
              <a:ext uri="{FF2B5EF4-FFF2-40B4-BE49-F238E27FC236}">
                <a16:creationId xmlns:a16="http://schemas.microsoft.com/office/drawing/2014/main" id="{03E79E9C-D961-6E47-A5C6-57689BAFF243}"/>
              </a:ext>
            </a:extLst>
          </p:cNvPr>
          <p:cNvSpPr>
            <a:spLocks noGrp="1"/>
          </p:cNvSpPr>
          <p:nvPr>
            <p:ph type="ftr" sz="quarter" idx="17"/>
          </p:nvPr>
        </p:nvSpPr>
        <p:spPr/>
        <p:txBody>
          <a:bodyPr rtlCol="0"/>
          <a:lstStyle>
            <a:lvl1pPr algn="l">
              <a:defRPr/>
            </a:lvl1pPr>
          </a:lstStyle>
          <a:p>
            <a:r>
              <a:rPr lang="fr-FR" dirty="0">
                <a:solidFill>
                  <a:srgbClr val="A5A5A5"/>
                </a:solidFill>
              </a:rPr>
              <a:t>Ajouter un pied de page</a:t>
            </a:r>
          </a:p>
        </p:txBody>
      </p:sp>
      <p:sp>
        <p:nvSpPr>
          <p:cNvPr id="3" name="Espace réservé du numéro de diapositive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rtlCol="0"/>
          <a:lstStyle/>
          <a:p>
            <a:fld id="{8699F50C-BE38-4BD0-BA84-9B090E1F2B9B}" type="slidenum">
              <a:rPr lang="fr-FR" smtClean="0">
                <a:solidFill>
                  <a:srgbClr val="A5A5A5"/>
                </a:solidFill>
              </a:rPr>
              <a:pPr/>
              <a:t>‹N°›</a:t>
            </a:fld>
            <a:endParaRPr lang="fr-FR" dirty="0">
              <a:solidFill>
                <a:srgbClr val="A5A5A5"/>
              </a:solidFill>
            </a:endParaRPr>
          </a:p>
        </p:txBody>
      </p:sp>
      <p:sp>
        <p:nvSpPr>
          <p:cNvPr id="27" name="Titre 1" title="Titre ">
            <a:extLst>
              <a:ext uri="{FF2B5EF4-FFF2-40B4-BE49-F238E27FC236}">
                <a16:creationId xmlns:a16="http://schemas.microsoft.com/office/drawing/2014/main" id="{C3CC34F4-862A-42E7-B2FA-7B511CC2E879}"/>
              </a:ext>
            </a:extLst>
          </p:cNvPr>
          <p:cNvSpPr>
            <a:spLocks noGrp="1"/>
          </p:cNvSpPr>
          <p:nvPr>
            <p:ph type="title" hasCustomPrompt="1"/>
          </p:nvPr>
        </p:nvSpPr>
        <p:spPr>
          <a:xfrm>
            <a:off x="518678" y="209028"/>
            <a:ext cx="8333222" cy="1147969"/>
          </a:xfrm>
          <a:prstGeom prst="rect">
            <a:avLst/>
          </a:prstGeom>
        </p:spPr>
        <p:txBody>
          <a:bodyPr bIns="0" rtlCol="0" anchor="b">
            <a:normAutofit/>
          </a:bodyPr>
          <a:lstStyle>
            <a:lvl1pPr>
              <a:defRPr sz="4400" b="1">
                <a:solidFill>
                  <a:schemeClr val="bg1"/>
                </a:solidFill>
              </a:defRPr>
            </a:lvl1pPr>
          </a:lstStyle>
          <a:p>
            <a:pPr rtl="0"/>
            <a:r>
              <a:rPr lang="fr-FR" noProof="0" dirty="0"/>
              <a:t>Cliquez pour modifier le style du titre du masque </a:t>
            </a:r>
          </a:p>
        </p:txBody>
      </p:sp>
      <p:sp>
        <p:nvSpPr>
          <p:cNvPr id="29" name="Espace réservé du contenu 2">
            <a:extLst>
              <a:ext uri="{FF2B5EF4-FFF2-40B4-BE49-F238E27FC236}">
                <a16:creationId xmlns:a16="http://schemas.microsoft.com/office/drawing/2014/main" id="{1FAE0C34-9220-45F0-9FC2-9FE7C994E7BD}"/>
              </a:ext>
            </a:extLst>
          </p:cNvPr>
          <p:cNvSpPr>
            <a:spLocks noGrp="1"/>
          </p:cNvSpPr>
          <p:nvPr>
            <p:ph idx="1"/>
          </p:nvPr>
        </p:nvSpPr>
        <p:spPr>
          <a:xfrm>
            <a:off x="518678" y="1671924"/>
            <a:ext cx="10835122" cy="4505039"/>
          </a:xfrm>
          <a:prstGeom prst="rect">
            <a:avLst/>
          </a:prstGeom>
        </p:spPr>
        <p:txBody>
          <a:bodyPr rtlCol="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Tree>
    <p:extLst>
      <p:ext uri="{BB962C8B-B14F-4D97-AF65-F5344CB8AC3E}">
        <p14:creationId xmlns:p14="http://schemas.microsoft.com/office/powerpoint/2010/main" val="356461736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9111EB29-9262-4594-8717-356AB3816AA6}"/>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cxnSp>
        <p:nvCxnSpPr>
          <p:cNvPr id="22" name="Connecteur droit 21">
            <a:extLst>
              <a:ext uri="{FF2B5EF4-FFF2-40B4-BE49-F238E27FC236}">
                <a16:creationId xmlns:a16="http://schemas.microsoft.com/office/drawing/2014/main"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e 22">
            <a:extLst>
              <a:ext uri="{FF2B5EF4-FFF2-40B4-BE49-F238E27FC236}">
                <a16:creationId xmlns:a16="http://schemas.microsoft.com/office/drawing/2014/main" id="{AB0E1BA4-80FE-4826-BA2F-083C3A5BB7FA}"/>
              </a:ext>
            </a:extLst>
          </p:cNvPr>
          <p:cNvGrpSpPr/>
          <p:nvPr userDrawn="1"/>
        </p:nvGrpSpPr>
        <p:grpSpPr>
          <a:xfrm flipH="1">
            <a:off x="7561328" y="0"/>
            <a:ext cx="4831840" cy="3541007"/>
            <a:chOff x="-192127" y="-2"/>
            <a:chExt cx="4831840" cy="3367272"/>
          </a:xfrm>
        </p:grpSpPr>
        <p:sp>
          <p:nvSpPr>
            <p:cNvPr id="26" name="Bande diagonale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3F3F3F"/>
                </a:solidFill>
              </a:endParaRPr>
            </a:p>
          </p:txBody>
        </p:sp>
        <p:cxnSp>
          <p:nvCxnSpPr>
            <p:cNvPr id="28" name="Connecteur droit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élogramme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grpSp>
      <p:sp>
        <p:nvSpPr>
          <p:cNvPr id="25" name="Zone de texte 24">
            <a:extLst>
              <a:ext uri="{FF2B5EF4-FFF2-40B4-BE49-F238E27FC236}">
                <a16:creationId xmlns:a16="http://schemas.microsoft.com/office/drawing/2014/main" id="{F0BB4D3D-930C-4FF4-BB7C-2CB24208150C}"/>
              </a:ext>
            </a:extLst>
          </p:cNvPr>
          <p:cNvSpPr txBox="1"/>
          <p:nvPr userDrawn="1"/>
        </p:nvSpPr>
        <p:spPr>
          <a:xfrm>
            <a:off x="11072378" y="235732"/>
            <a:ext cx="814647" cy="615553"/>
          </a:xfrm>
          <a:prstGeom prst="rect">
            <a:avLst/>
          </a:prstGeom>
          <a:noFill/>
        </p:spPr>
        <p:txBody>
          <a:bodyPr wrap="none" rtlCol="0">
            <a:spAutoFit/>
          </a:bodyPr>
          <a:lstStyle/>
          <a:p>
            <a:r>
              <a:rPr lang="fr-FR" sz="3400" b="1" dirty="0">
                <a:solidFill>
                  <a:srgbClr val="FFFFFF"/>
                </a:solidFill>
                <a:latin typeface="Arial Black" panose="020B0A04020102020204" pitchFamily="34" charset="0"/>
              </a:rPr>
              <a:t>FR</a:t>
            </a:r>
          </a:p>
        </p:txBody>
      </p:sp>
      <p:sp>
        <p:nvSpPr>
          <p:cNvPr id="36" name="Parallélogramme 35">
            <a:extLst>
              <a:ext uri="{FF2B5EF4-FFF2-40B4-BE49-F238E27FC236}">
                <a16:creationId xmlns:a16="http://schemas.microsoft.com/office/drawing/2014/main" id="{4EBB76E7-943E-4038-B700-114F66FBC609}"/>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dirty="0">
              <a:solidFill>
                <a:srgbClr val="FFFFFF"/>
              </a:solidFill>
            </a:endParaRPr>
          </a:p>
        </p:txBody>
      </p:sp>
      <p:sp>
        <p:nvSpPr>
          <p:cNvPr id="2" name="Espace réservé du pied de page 1">
            <a:extLst>
              <a:ext uri="{FF2B5EF4-FFF2-40B4-BE49-F238E27FC236}">
                <a16:creationId xmlns:a16="http://schemas.microsoft.com/office/drawing/2014/main" id="{03E79E9C-D961-6E47-A5C6-57689BAFF243}"/>
              </a:ext>
            </a:extLst>
          </p:cNvPr>
          <p:cNvSpPr>
            <a:spLocks noGrp="1"/>
          </p:cNvSpPr>
          <p:nvPr>
            <p:ph type="ftr" sz="quarter" idx="17"/>
          </p:nvPr>
        </p:nvSpPr>
        <p:spPr/>
        <p:txBody>
          <a:bodyPr rtlCol="0"/>
          <a:lstStyle>
            <a:lvl1pPr algn="l">
              <a:defRPr/>
            </a:lvl1pPr>
          </a:lstStyle>
          <a:p>
            <a:r>
              <a:rPr lang="fr-FR" dirty="0">
                <a:solidFill>
                  <a:srgbClr val="A5A5A5"/>
                </a:solidFill>
              </a:rPr>
              <a:t>Ajouter un pied de page</a:t>
            </a:r>
          </a:p>
        </p:txBody>
      </p:sp>
      <p:sp>
        <p:nvSpPr>
          <p:cNvPr id="3" name="Espace réservé du numéro de diapositive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rtlCol="0"/>
          <a:lstStyle/>
          <a:p>
            <a:fld id="{8699F50C-BE38-4BD0-BA84-9B090E1F2B9B}" type="slidenum">
              <a:rPr lang="fr-FR" smtClean="0">
                <a:solidFill>
                  <a:srgbClr val="A5A5A5"/>
                </a:solidFill>
              </a:rPr>
              <a:pPr/>
              <a:t>‹N°›</a:t>
            </a:fld>
            <a:endParaRPr lang="fr-FR" dirty="0">
              <a:solidFill>
                <a:srgbClr val="A5A5A5"/>
              </a:solidFill>
            </a:endParaRPr>
          </a:p>
        </p:txBody>
      </p:sp>
      <p:sp>
        <p:nvSpPr>
          <p:cNvPr id="27" name="Titre 1" title="Titre ">
            <a:extLst>
              <a:ext uri="{FF2B5EF4-FFF2-40B4-BE49-F238E27FC236}">
                <a16:creationId xmlns:a16="http://schemas.microsoft.com/office/drawing/2014/main" id="{C3CC34F4-862A-42E7-B2FA-7B511CC2E879}"/>
              </a:ext>
            </a:extLst>
          </p:cNvPr>
          <p:cNvSpPr>
            <a:spLocks noGrp="1"/>
          </p:cNvSpPr>
          <p:nvPr>
            <p:ph type="title" hasCustomPrompt="1"/>
          </p:nvPr>
        </p:nvSpPr>
        <p:spPr>
          <a:xfrm>
            <a:off x="518678" y="209028"/>
            <a:ext cx="8333222" cy="1147969"/>
          </a:xfrm>
          <a:prstGeom prst="rect">
            <a:avLst/>
          </a:prstGeom>
        </p:spPr>
        <p:txBody>
          <a:bodyPr bIns="0" rtlCol="0" anchor="b">
            <a:normAutofit/>
          </a:bodyPr>
          <a:lstStyle>
            <a:lvl1pPr>
              <a:defRPr sz="4400" b="1">
                <a:solidFill>
                  <a:schemeClr val="bg1"/>
                </a:solidFill>
              </a:defRPr>
            </a:lvl1pPr>
          </a:lstStyle>
          <a:p>
            <a:pPr rtl="0"/>
            <a:r>
              <a:rPr lang="fr-FR" noProof="0" dirty="0"/>
              <a:t>Cliquez pour modifier le style du titre du masque </a:t>
            </a:r>
          </a:p>
        </p:txBody>
      </p:sp>
      <p:sp>
        <p:nvSpPr>
          <p:cNvPr id="14" name="Espace réservé du contenu 2">
            <a:extLst>
              <a:ext uri="{FF2B5EF4-FFF2-40B4-BE49-F238E27FC236}">
                <a16:creationId xmlns:a16="http://schemas.microsoft.com/office/drawing/2014/main" id="{217F9213-0142-420B-A84D-C5627A0C81E4}"/>
              </a:ext>
            </a:extLst>
          </p:cNvPr>
          <p:cNvSpPr>
            <a:spLocks noGrp="1"/>
          </p:cNvSpPr>
          <p:nvPr>
            <p:ph sz="half" idx="1"/>
          </p:nvPr>
        </p:nvSpPr>
        <p:spPr>
          <a:xfrm>
            <a:off x="529687" y="1651044"/>
            <a:ext cx="5181600" cy="4525919"/>
          </a:xfrm>
          <a:prstGeom prst="rect">
            <a:avLst/>
          </a:prstGeom>
        </p:spPr>
        <p:txBody>
          <a:bodyPr rtlCol="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15" name="Espace réservé du contenu 3">
            <a:extLst>
              <a:ext uri="{FF2B5EF4-FFF2-40B4-BE49-F238E27FC236}">
                <a16:creationId xmlns:a16="http://schemas.microsoft.com/office/drawing/2014/main" id="{8014328B-D576-4B5C-A4AE-CF98318929FE}"/>
              </a:ext>
            </a:extLst>
          </p:cNvPr>
          <p:cNvSpPr>
            <a:spLocks noGrp="1"/>
          </p:cNvSpPr>
          <p:nvPr>
            <p:ph sz="half" idx="2"/>
          </p:nvPr>
        </p:nvSpPr>
        <p:spPr>
          <a:xfrm>
            <a:off x="6172200" y="1651044"/>
            <a:ext cx="5181600" cy="4525919"/>
          </a:xfrm>
          <a:prstGeom prst="rect">
            <a:avLst/>
          </a:prstGeom>
        </p:spPr>
        <p:txBody>
          <a:bodyPr rtlCol="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Tree>
    <p:extLst>
      <p:ext uri="{BB962C8B-B14F-4D97-AF65-F5344CB8AC3E}">
        <p14:creationId xmlns:p14="http://schemas.microsoft.com/office/powerpoint/2010/main" val="380538490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9111EB29-9262-4594-8717-356AB3816AA6}"/>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cxnSp>
        <p:nvCxnSpPr>
          <p:cNvPr id="22" name="Connecteur droit 21">
            <a:extLst>
              <a:ext uri="{FF2B5EF4-FFF2-40B4-BE49-F238E27FC236}">
                <a16:creationId xmlns:a16="http://schemas.microsoft.com/office/drawing/2014/main"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e 22">
            <a:extLst>
              <a:ext uri="{FF2B5EF4-FFF2-40B4-BE49-F238E27FC236}">
                <a16:creationId xmlns:a16="http://schemas.microsoft.com/office/drawing/2014/main" id="{AB0E1BA4-80FE-4826-BA2F-083C3A5BB7FA}"/>
              </a:ext>
            </a:extLst>
          </p:cNvPr>
          <p:cNvGrpSpPr/>
          <p:nvPr userDrawn="1"/>
        </p:nvGrpSpPr>
        <p:grpSpPr>
          <a:xfrm flipH="1">
            <a:off x="7561328" y="0"/>
            <a:ext cx="4831840" cy="3541007"/>
            <a:chOff x="-192127" y="-2"/>
            <a:chExt cx="4831840" cy="3367272"/>
          </a:xfrm>
        </p:grpSpPr>
        <p:sp>
          <p:nvSpPr>
            <p:cNvPr id="26" name="Bande diagonale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3F3F3F"/>
                </a:solidFill>
              </a:endParaRPr>
            </a:p>
          </p:txBody>
        </p:sp>
        <p:cxnSp>
          <p:nvCxnSpPr>
            <p:cNvPr id="28" name="Connecteur droit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élogramme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grpSp>
      <p:sp>
        <p:nvSpPr>
          <p:cNvPr id="25" name="Zone de texte 24">
            <a:extLst>
              <a:ext uri="{FF2B5EF4-FFF2-40B4-BE49-F238E27FC236}">
                <a16:creationId xmlns:a16="http://schemas.microsoft.com/office/drawing/2014/main" id="{F0BB4D3D-930C-4FF4-BB7C-2CB24208150C}"/>
              </a:ext>
            </a:extLst>
          </p:cNvPr>
          <p:cNvSpPr txBox="1"/>
          <p:nvPr userDrawn="1"/>
        </p:nvSpPr>
        <p:spPr>
          <a:xfrm>
            <a:off x="11072378" y="235732"/>
            <a:ext cx="814647" cy="615553"/>
          </a:xfrm>
          <a:prstGeom prst="rect">
            <a:avLst/>
          </a:prstGeom>
          <a:noFill/>
        </p:spPr>
        <p:txBody>
          <a:bodyPr wrap="none" rtlCol="0">
            <a:spAutoFit/>
          </a:bodyPr>
          <a:lstStyle/>
          <a:p>
            <a:r>
              <a:rPr lang="fr-FR" sz="3400" b="1" dirty="0">
                <a:solidFill>
                  <a:srgbClr val="FFFFFF"/>
                </a:solidFill>
                <a:latin typeface="Arial Black" panose="020B0A04020102020204" pitchFamily="34" charset="0"/>
              </a:rPr>
              <a:t>FR</a:t>
            </a:r>
          </a:p>
        </p:txBody>
      </p:sp>
      <p:sp>
        <p:nvSpPr>
          <p:cNvPr id="36" name="Parallélogramme 35">
            <a:extLst>
              <a:ext uri="{FF2B5EF4-FFF2-40B4-BE49-F238E27FC236}">
                <a16:creationId xmlns:a16="http://schemas.microsoft.com/office/drawing/2014/main" id="{4EBB76E7-943E-4038-B700-114F66FBC609}"/>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dirty="0">
              <a:solidFill>
                <a:srgbClr val="FFFFFF"/>
              </a:solidFill>
            </a:endParaRPr>
          </a:p>
        </p:txBody>
      </p:sp>
      <p:sp>
        <p:nvSpPr>
          <p:cNvPr id="2" name="Espace réservé du pied de page 1">
            <a:extLst>
              <a:ext uri="{FF2B5EF4-FFF2-40B4-BE49-F238E27FC236}">
                <a16:creationId xmlns:a16="http://schemas.microsoft.com/office/drawing/2014/main" id="{03E79E9C-D961-6E47-A5C6-57689BAFF243}"/>
              </a:ext>
            </a:extLst>
          </p:cNvPr>
          <p:cNvSpPr>
            <a:spLocks noGrp="1"/>
          </p:cNvSpPr>
          <p:nvPr>
            <p:ph type="ftr" sz="quarter" idx="17"/>
          </p:nvPr>
        </p:nvSpPr>
        <p:spPr/>
        <p:txBody>
          <a:bodyPr rtlCol="0"/>
          <a:lstStyle>
            <a:lvl1pPr algn="l">
              <a:defRPr/>
            </a:lvl1pPr>
          </a:lstStyle>
          <a:p>
            <a:r>
              <a:rPr lang="fr-FR" dirty="0">
                <a:solidFill>
                  <a:srgbClr val="A5A5A5"/>
                </a:solidFill>
              </a:rPr>
              <a:t>Ajouter un pied de page</a:t>
            </a:r>
          </a:p>
        </p:txBody>
      </p:sp>
      <p:sp>
        <p:nvSpPr>
          <p:cNvPr id="3" name="Espace réservé du numéro de diapositive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rtlCol="0"/>
          <a:lstStyle/>
          <a:p>
            <a:fld id="{8699F50C-BE38-4BD0-BA84-9B090E1F2B9B}" type="slidenum">
              <a:rPr lang="fr-FR" smtClean="0">
                <a:solidFill>
                  <a:srgbClr val="A5A5A5"/>
                </a:solidFill>
              </a:rPr>
              <a:pPr/>
              <a:t>‹N°›</a:t>
            </a:fld>
            <a:endParaRPr lang="fr-FR" dirty="0">
              <a:solidFill>
                <a:srgbClr val="A5A5A5"/>
              </a:solidFill>
            </a:endParaRPr>
          </a:p>
        </p:txBody>
      </p:sp>
      <p:sp>
        <p:nvSpPr>
          <p:cNvPr id="27" name="Titre 1" title="Titre ">
            <a:extLst>
              <a:ext uri="{FF2B5EF4-FFF2-40B4-BE49-F238E27FC236}">
                <a16:creationId xmlns:a16="http://schemas.microsoft.com/office/drawing/2014/main" id="{C3CC34F4-862A-42E7-B2FA-7B511CC2E879}"/>
              </a:ext>
            </a:extLst>
          </p:cNvPr>
          <p:cNvSpPr>
            <a:spLocks noGrp="1"/>
          </p:cNvSpPr>
          <p:nvPr>
            <p:ph type="title" hasCustomPrompt="1"/>
          </p:nvPr>
        </p:nvSpPr>
        <p:spPr>
          <a:xfrm>
            <a:off x="518678" y="209028"/>
            <a:ext cx="8333222" cy="1147969"/>
          </a:xfrm>
          <a:prstGeom prst="rect">
            <a:avLst/>
          </a:prstGeom>
        </p:spPr>
        <p:txBody>
          <a:bodyPr bIns="0" rtlCol="0" anchor="b">
            <a:normAutofit/>
          </a:bodyPr>
          <a:lstStyle>
            <a:lvl1pPr>
              <a:defRPr sz="4400" b="1">
                <a:solidFill>
                  <a:schemeClr val="bg1"/>
                </a:solidFill>
              </a:defRPr>
            </a:lvl1pPr>
          </a:lstStyle>
          <a:p>
            <a:pPr rtl="0"/>
            <a:r>
              <a:rPr lang="fr-FR" noProof="0" dirty="0"/>
              <a:t>Cliquez pour modifier le style du titre du masque </a:t>
            </a:r>
          </a:p>
        </p:txBody>
      </p:sp>
      <p:sp>
        <p:nvSpPr>
          <p:cNvPr id="18" name="Espace réservé du texte 2">
            <a:extLst>
              <a:ext uri="{FF2B5EF4-FFF2-40B4-BE49-F238E27FC236}">
                <a16:creationId xmlns:a16="http://schemas.microsoft.com/office/drawing/2014/main" id="{82BFF385-445D-4DBB-9773-F99669415884}"/>
              </a:ext>
            </a:extLst>
          </p:cNvPr>
          <p:cNvSpPr>
            <a:spLocks noGrp="1"/>
          </p:cNvSpPr>
          <p:nvPr>
            <p:ph type="body" idx="1"/>
          </p:nvPr>
        </p:nvSpPr>
        <p:spPr>
          <a:xfrm>
            <a:off x="518678" y="1681163"/>
            <a:ext cx="5382501" cy="823912"/>
          </a:xfrm>
          <a:prstGeom prst="rect">
            <a:avLst/>
          </a:prstGeom>
        </p:spPr>
        <p:txBody>
          <a:bodyPr rtlCol="0" anchor="b"/>
          <a:lstStyle>
            <a:lvl1pPr marL="0" indent="0">
              <a:buNone/>
              <a:defRPr lang="en-US" b="1" dirty="0">
                <a:solidFill>
                  <a:schemeClr val="bg1"/>
                </a:solidFill>
              </a:defRPr>
            </a:lvl1pPr>
          </a:lstStyle>
          <a:p>
            <a:pPr marL="228600" lvl="0" indent="-228600" rtl="0"/>
            <a:r>
              <a:rPr lang="fr-FR" noProof="0"/>
              <a:t>Modifiez les styles du texte du masque</a:t>
            </a:r>
          </a:p>
        </p:txBody>
      </p:sp>
      <p:sp>
        <p:nvSpPr>
          <p:cNvPr id="20" name="Espace réservé du texte 4">
            <a:extLst>
              <a:ext uri="{FF2B5EF4-FFF2-40B4-BE49-F238E27FC236}">
                <a16:creationId xmlns:a16="http://schemas.microsoft.com/office/drawing/2014/main" id="{311B1CFE-1B35-4B5C-B40A-DC5ADF211B5C}"/>
              </a:ext>
            </a:extLst>
          </p:cNvPr>
          <p:cNvSpPr>
            <a:spLocks noGrp="1"/>
          </p:cNvSpPr>
          <p:nvPr>
            <p:ph type="body" sz="quarter" idx="3"/>
          </p:nvPr>
        </p:nvSpPr>
        <p:spPr>
          <a:xfrm>
            <a:off x="6172200" y="1681163"/>
            <a:ext cx="5183188" cy="823912"/>
          </a:xfrm>
          <a:prstGeom prst="rect">
            <a:avLst/>
          </a:prstGeom>
        </p:spPr>
        <p:txBody>
          <a:bodyPr rtlCol="0"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 du masque</a:t>
            </a:r>
          </a:p>
        </p:txBody>
      </p:sp>
      <p:sp>
        <p:nvSpPr>
          <p:cNvPr id="21" name="Espace réservé du contenu 5">
            <a:extLst>
              <a:ext uri="{FF2B5EF4-FFF2-40B4-BE49-F238E27FC236}">
                <a16:creationId xmlns:a16="http://schemas.microsoft.com/office/drawing/2014/main" id="{1CE840E8-D596-479D-AE97-E88F42DC1B13}"/>
              </a:ext>
            </a:extLst>
          </p:cNvPr>
          <p:cNvSpPr>
            <a:spLocks noGrp="1"/>
          </p:cNvSpPr>
          <p:nvPr>
            <p:ph sz="quarter" idx="4"/>
          </p:nvPr>
        </p:nvSpPr>
        <p:spPr>
          <a:xfrm>
            <a:off x="6172200" y="2505075"/>
            <a:ext cx="5183188" cy="3684588"/>
          </a:xfrm>
          <a:prstGeom prst="rect">
            <a:avLst/>
          </a:prstGeom>
        </p:spPr>
        <p:txBody>
          <a:bodyPr rtlCol="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24" name="Espace réservé du contenu 3">
            <a:extLst>
              <a:ext uri="{FF2B5EF4-FFF2-40B4-BE49-F238E27FC236}">
                <a16:creationId xmlns:a16="http://schemas.microsoft.com/office/drawing/2014/main" id="{B9A68D25-B19E-4E84-B65D-596EE8382DAD}"/>
              </a:ext>
            </a:extLst>
          </p:cNvPr>
          <p:cNvSpPr>
            <a:spLocks noGrp="1"/>
          </p:cNvSpPr>
          <p:nvPr>
            <p:ph sz="half" idx="2"/>
          </p:nvPr>
        </p:nvSpPr>
        <p:spPr>
          <a:xfrm>
            <a:off x="518678" y="2505075"/>
            <a:ext cx="5391749" cy="3684588"/>
          </a:xfrm>
          <a:prstGeom prst="rect">
            <a:avLst/>
          </a:prstGeom>
        </p:spPr>
        <p:txBody>
          <a:bodyPr rtlCol="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Tree>
    <p:extLst>
      <p:ext uri="{BB962C8B-B14F-4D97-AF65-F5344CB8AC3E}">
        <p14:creationId xmlns:p14="http://schemas.microsoft.com/office/powerpoint/2010/main" val="27929350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u avec légen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1099AB-ABB9-4706-9E38-357EC2AB4032}"/>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sp>
        <p:nvSpPr>
          <p:cNvPr id="11" name="Triangle rectangle 10">
            <a:extLst>
              <a:ext uri="{FF2B5EF4-FFF2-40B4-BE49-F238E27FC236}">
                <a16:creationId xmlns:a16="http://schemas.microsoft.com/office/drawing/2014/main" id="{037924D2-2AB4-4BE1-9687-836615C72DFC}"/>
              </a:ext>
            </a:extLst>
          </p:cNvPr>
          <p:cNvSpPr/>
          <p:nvPr userDrawn="1"/>
        </p:nvSpPr>
        <p:spPr>
          <a:xfrm flipV="1">
            <a:off x="0" y="-6"/>
            <a:ext cx="10625328" cy="540411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cxnSp>
        <p:nvCxnSpPr>
          <p:cNvPr id="16" name="Connecteur droit 15">
            <a:extLst>
              <a:ext uri="{FF2B5EF4-FFF2-40B4-BE49-F238E27FC236}">
                <a16:creationId xmlns:a16="http://schemas.microsoft.com/office/drawing/2014/main" id="{A93BC534-BFA1-4292-899F-03AC711BF7C5}"/>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Connecteur droit 17">
            <a:extLst>
              <a:ext uri="{FF2B5EF4-FFF2-40B4-BE49-F238E27FC236}">
                <a16:creationId xmlns:a16="http://schemas.microsoft.com/office/drawing/2014/main" id="{EBEE4DB5-5DEF-4DDB-9764-FD834B9DCAE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re 1" title="Titre">
            <a:extLst>
              <a:ext uri="{FF2B5EF4-FFF2-40B4-BE49-F238E27FC236}">
                <a16:creationId xmlns:a16="http://schemas.microsoft.com/office/drawing/2014/main" id="{A648E0EA-49ED-4F2D-A107-8FCE6301FC88}"/>
              </a:ext>
            </a:extLst>
          </p:cNvPr>
          <p:cNvSpPr>
            <a:spLocks noGrp="1"/>
          </p:cNvSpPr>
          <p:nvPr>
            <p:ph type="ctrTitle" hasCustomPrompt="1"/>
          </p:nvPr>
        </p:nvSpPr>
        <p:spPr>
          <a:xfrm>
            <a:off x="719170" y="4374036"/>
            <a:ext cx="5311516" cy="1327031"/>
          </a:xfrm>
          <a:prstGeom prst="rect">
            <a:avLst/>
          </a:prstGeom>
        </p:spPr>
        <p:txBody>
          <a:bodyPr rtlCol="0" anchor="b">
            <a:normAutofit/>
          </a:bodyPr>
          <a:lstStyle>
            <a:lvl1pPr marL="0" indent="0" algn="r">
              <a:buFont typeface="Arial" panose="020B0604020202020204" pitchFamily="34" charset="0"/>
              <a:buNone/>
              <a:defRPr sz="4300" b="1">
                <a:solidFill>
                  <a:schemeClr val="accent1"/>
                </a:solidFill>
              </a:defRPr>
            </a:lvl1pPr>
          </a:lstStyle>
          <a:p>
            <a:pPr rtl="0"/>
            <a:r>
              <a:rPr lang="fr-FR" noProof="0" dirty="0"/>
              <a:t>Cliquez pour modifier le style du titre du masque</a:t>
            </a:r>
          </a:p>
        </p:txBody>
      </p:sp>
      <p:cxnSp>
        <p:nvCxnSpPr>
          <p:cNvPr id="9" name="Connecteur droit 8">
            <a:extLst>
              <a:ext uri="{FF2B5EF4-FFF2-40B4-BE49-F238E27FC236}">
                <a16:creationId xmlns:a16="http://schemas.microsoft.com/office/drawing/2014/main" id="{162849C0-AA0D-4E1A-B4B6-E6A5917AC0A5}"/>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Espace réservé du texte 3">
            <a:extLst>
              <a:ext uri="{FF2B5EF4-FFF2-40B4-BE49-F238E27FC236}">
                <a16:creationId xmlns:a16="http://schemas.microsoft.com/office/drawing/2014/main" id="{BDEAC3CA-E21C-4A63-BE7D-DCC820552AB7}"/>
              </a:ext>
            </a:extLst>
          </p:cNvPr>
          <p:cNvSpPr>
            <a:spLocks noGrp="1"/>
          </p:cNvSpPr>
          <p:nvPr>
            <p:ph type="body" sz="half" idx="2"/>
          </p:nvPr>
        </p:nvSpPr>
        <p:spPr>
          <a:xfrm>
            <a:off x="719170" y="5701069"/>
            <a:ext cx="5311516" cy="931505"/>
          </a:xfrm>
          <a:prstGeom prst="rect">
            <a:avLst/>
          </a:prstGeom>
        </p:spPr>
        <p:txBody>
          <a:bodyPr rtlCol="0"/>
          <a:lstStyle>
            <a:lvl1pPr marL="0" indent="0" algn="r">
              <a:buFont typeface="Arial" panose="020B0604020202020204" pitchFamily="34" charse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fr-FR" noProof="0"/>
              <a:t>Modifiez les styles du texte du masque</a:t>
            </a:r>
          </a:p>
        </p:txBody>
      </p:sp>
      <p:sp>
        <p:nvSpPr>
          <p:cNvPr id="14" name="Espace réservé du contenu 2">
            <a:extLst>
              <a:ext uri="{FF2B5EF4-FFF2-40B4-BE49-F238E27FC236}">
                <a16:creationId xmlns:a16="http://schemas.microsoft.com/office/drawing/2014/main" id="{C9A1E80C-1A76-4D3E-92A1-846866867DE1}"/>
              </a:ext>
            </a:extLst>
          </p:cNvPr>
          <p:cNvSpPr>
            <a:spLocks noGrp="1"/>
          </p:cNvSpPr>
          <p:nvPr>
            <p:ph idx="1"/>
          </p:nvPr>
        </p:nvSpPr>
        <p:spPr>
          <a:xfrm>
            <a:off x="6161316" y="2290713"/>
            <a:ext cx="5803672" cy="4341862"/>
          </a:xfrm>
          <a:prstGeom prst="rect">
            <a:avLst/>
          </a:prstGeom>
        </p:spPr>
        <p:txBody>
          <a:bodyPr rtlCol="0"/>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Tree>
    <p:extLst>
      <p:ext uri="{BB962C8B-B14F-4D97-AF65-F5344CB8AC3E}">
        <p14:creationId xmlns:p14="http://schemas.microsoft.com/office/powerpoint/2010/main" val="149184823"/>
      </p:ext>
    </p:extLst>
  </p:cSld>
  <p:clrMapOvr>
    <a:masterClrMapping/>
  </p:clrMapOvr>
  <p:extLst>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Image avec légen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1099AB-ABB9-4706-9E38-357EC2AB4032}"/>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sp>
        <p:nvSpPr>
          <p:cNvPr id="11" name="Triangle rectangle 10">
            <a:extLst>
              <a:ext uri="{FF2B5EF4-FFF2-40B4-BE49-F238E27FC236}">
                <a16:creationId xmlns:a16="http://schemas.microsoft.com/office/drawing/2014/main" id="{037924D2-2AB4-4BE1-9687-836615C72DFC}"/>
              </a:ext>
            </a:extLst>
          </p:cNvPr>
          <p:cNvSpPr/>
          <p:nvPr userDrawn="1"/>
        </p:nvSpPr>
        <p:spPr>
          <a:xfrm flipV="1">
            <a:off x="0" y="-6"/>
            <a:ext cx="10625328" cy="540411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cxnSp>
        <p:nvCxnSpPr>
          <p:cNvPr id="16" name="Connecteur droit 15">
            <a:extLst>
              <a:ext uri="{FF2B5EF4-FFF2-40B4-BE49-F238E27FC236}">
                <a16:creationId xmlns:a16="http://schemas.microsoft.com/office/drawing/2014/main" id="{A93BC534-BFA1-4292-899F-03AC711BF7C5}"/>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Connecteur droit 17">
            <a:extLst>
              <a:ext uri="{FF2B5EF4-FFF2-40B4-BE49-F238E27FC236}">
                <a16:creationId xmlns:a16="http://schemas.microsoft.com/office/drawing/2014/main" id="{EBEE4DB5-5DEF-4DDB-9764-FD834B9DCAE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re 1" title="Titre">
            <a:extLst>
              <a:ext uri="{FF2B5EF4-FFF2-40B4-BE49-F238E27FC236}">
                <a16:creationId xmlns:a16="http://schemas.microsoft.com/office/drawing/2014/main" id="{A648E0EA-49ED-4F2D-A107-8FCE6301FC88}"/>
              </a:ext>
            </a:extLst>
          </p:cNvPr>
          <p:cNvSpPr>
            <a:spLocks noGrp="1"/>
          </p:cNvSpPr>
          <p:nvPr>
            <p:ph type="ctrTitle" hasCustomPrompt="1"/>
          </p:nvPr>
        </p:nvSpPr>
        <p:spPr>
          <a:xfrm>
            <a:off x="719170" y="4374036"/>
            <a:ext cx="5311516" cy="1327031"/>
          </a:xfrm>
          <a:prstGeom prst="rect">
            <a:avLst/>
          </a:prstGeom>
        </p:spPr>
        <p:txBody>
          <a:bodyPr rtlCol="0" anchor="b">
            <a:normAutofit/>
          </a:bodyPr>
          <a:lstStyle>
            <a:lvl1pPr marL="0" indent="0" algn="r">
              <a:buFont typeface="Arial" panose="020B0604020202020204" pitchFamily="34" charset="0"/>
              <a:buNone/>
              <a:defRPr sz="4300" b="1">
                <a:solidFill>
                  <a:schemeClr val="accent1"/>
                </a:solidFill>
              </a:defRPr>
            </a:lvl1pPr>
          </a:lstStyle>
          <a:p>
            <a:pPr rtl="0"/>
            <a:r>
              <a:rPr lang="fr-FR" noProof="0" dirty="0"/>
              <a:t>Cliquez pour modifier le style du titre du masque</a:t>
            </a:r>
          </a:p>
        </p:txBody>
      </p:sp>
      <p:cxnSp>
        <p:nvCxnSpPr>
          <p:cNvPr id="9" name="Connecteur droit 8">
            <a:extLst>
              <a:ext uri="{FF2B5EF4-FFF2-40B4-BE49-F238E27FC236}">
                <a16:creationId xmlns:a16="http://schemas.microsoft.com/office/drawing/2014/main" id="{162849C0-AA0D-4E1A-B4B6-E6A5917AC0A5}"/>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Espace réservé du texte 3">
            <a:extLst>
              <a:ext uri="{FF2B5EF4-FFF2-40B4-BE49-F238E27FC236}">
                <a16:creationId xmlns:a16="http://schemas.microsoft.com/office/drawing/2014/main" id="{BDEAC3CA-E21C-4A63-BE7D-DCC820552AB7}"/>
              </a:ext>
            </a:extLst>
          </p:cNvPr>
          <p:cNvSpPr>
            <a:spLocks noGrp="1"/>
          </p:cNvSpPr>
          <p:nvPr>
            <p:ph type="body" sz="half" idx="2"/>
          </p:nvPr>
        </p:nvSpPr>
        <p:spPr>
          <a:xfrm>
            <a:off x="719170" y="5701069"/>
            <a:ext cx="5311516" cy="931505"/>
          </a:xfrm>
          <a:prstGeom prst="rect">
            <a:avLst/>
          </a:prstGeom>
        </p:spPr>
        <p:txBody>
          <a:bodyPr rtlCol="0"/>
          <a:lstStyle>
            <a:lvl1pPr marL="0" indent="0" algn="r">
              <a:buFont typeface="Arial" panose="020B0604020202020204" pitchFamily="34" charse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fr-FR" noProof="0"/>
              <a:t>Modifiez les styles du texte du masque</a:t>
            </a:r>
          </a:p>
        </p:txBody>
      </p:sp>
      <p:sp>
        <p:nvSpPr>
          <p:cNvPr id="12" name="Espace réservé d’image 2">
            <a:extLst>
              <a:ext uri="{FF2B5EF4-FFF2-40B4-BE49-F238E27FC236}">
                <a16:creationId xmlns:a16="http://schemas.microsoft.com/office/drawing/2014/main" id="{22728E0A-430E-4C6A-BF56-06FA8510F29F}"/>
              </a:ext>
            </a:extLst>
          </p:cNvPr>
          <p:cNvSpPr>
            <a:spLocks noGrp="1"/>
          </p:cNvSpPr>
          <p:nvPr>
            <p:ph type="pic" idx="1"/>
          </p:nvPr>
        </p:nvSpPr>
        <p:spPr>
          <a:xfrm>
            <a:off x="6249970" y="2271860"/>
            <a:ext cx="5715017" cy="4360714"/>
          </a:xfrm>
          <a:prstGeom prst="rect">
            <a:avLst/>
          </a:prstGeo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fr-FR" noProof="0"/>
              <a:t>Cliquez sur l'icône pour ajouter une image</a:t>
            </a:r>
            <a:endParaRPr lang="fr-FR" noProof="0" dirty="0"/>
          </a:p>
        </p:txBody>
      </p:sp>
    </p:spTree>
    <p:extLst>
      <p:ext uri="{BB962C8B-B14F-4D97-AF65-F5344CB8AC3E}">
        <p14:creationId xmlns:p14="http://schemas.microsoft.com/office/powerpoint/2010/main" val="1877727146"/>
      </p:ext>
    </p:extLst>
  </p:cSld>
  <p:clrMapOvr>
    <a:masterClrMapping/>
  </p:clrMapOvr>
  <p:extLst>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37A5C384-78D0-4088-9411-AB6790574770}"/>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sp>
        <p:nvSpPr>
          <p:cNvPr id="18" name="Zone de texte 17">
            <a:extLst>
              <a:ext uri="{FF2B5EF4-FFF2-40B4-BE49-F238E27FC236}">
                <a16:creationId xmlns:a16="http://schemas.microsoft.com/office/drawing/2014/main" id="{CC52C5C1-EC33-44C1-9D54-A1058BBF1812}"/>
              </a:ext>
            </a:extLst>
          </p:cNvPr>
          <p:cNvSpPr txBox="1"/>
          <p:nvPr userDrawn="1"/>
        </p:nvSpPr>
        <p:spPr>
          <a:xfrm>
            <a:off x="11072378" y="235732"/>
            <a:ext cx="814647" cy="615553"/>
          </a:xfrm>
          <a:prstGeom prst="rect">
            <a:avLst/>
          </a:prstGeom>
          <a:noFill/>
        </p:spPr>
        <p:txBody>
          <a:bodyPr wrap="none" rtlCol="0">
            <a:spAutoFit/>
          </a:bodyPr>
          <a:lstStyle/>
          <a:p>
            <a:r>
              <a:rPr lang="fr-FR" sz="3400" b="1" dirty="0">
                <a:solidFill>
                  <a:srgbClr val="FFFFFF"/>
                </a:solidFill>
                <a:latin typeface="Arial Black" panose="020B0A04020102020204" pitchFamily="34" charset="0"/>
              </a:rPr>
              <a:t>FR</a:t>
            </a:r>
          </a:p>
        </p:txBody>
      </p:sp>
      <p:grpSp>
        <p:nvGrpSpPr>
          <p:cNvPr id="26" name="Groupe 25">
            <a:extLst>
              <a:ext uri="{FF2B5EF4-FFF2-40B4-BE49-F238E27FC236}">
                <a16:creationId xmlns:a16="http://schemas.microsoft.com/office/drawing/2014/main" id="{8A0030CD-8C9E-4AA5-8C5D-F9B2EDB7E17A}"/>
              </a:ext>
            </a:extLst>
          </p:cNvPr>
          <p:cNvGrpSpPr/>
          <p:nvPr userDrawn="1"/>
        </p:nvGrpSpPr>
        <p:grpSpPr>
          <a:xfrm flipH="1">
            <a:off x="7561328" y="0"/>
            <a:ext cx="4831840" cy="3541007"/>
            <a:chOff x="-192127" y="-2"/>
            <a:chExt cx="4831840" cy="3367272"/>
          </a:xfrm>
        </p:grpSpPr>
        <p:sp>
          <p:nvSpPr>
            <p:cNvPr id="27" name="Bande diagonale 26">
              <a:extLst>
                <a:ext uri="{FF2B5EF4-FFF2-40B4-BE49-F238E27FC236}">
                  <a16:creationId xmlns:a16="http://schemas.microsoft.com/office/drawing/2014/main" id="{872EE65E-EE50-4A3E-861E-1D6C241CB8EA}"/>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3F3F3F"/>
                </a:solidFill>
              </a:endParaRPr>
            </a:p>
          </p:txBody>
        </p:sp>
        <p:cxnSp>
          <p:nvCxnSpPr>
            <p:cNvPr id="28" name="Connecteur droit 27">
              <a:extLst>
                <a:ext uri="{FF2B5EF4-FFF2-40B4-BE49-F238E27FC236}">
                  <a16:creationId xmlns:a16="http://schemas.microsoft.com/office/drawing/2014/main" id="{E76AD1EF-E06C-4D3C-9693-26844D01C83C}"/>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9" name="Parallélogramme 28">
              <a:extLst>
                <a:ext uri="{FF2B5EF4-FFF2-40B4-BE49-F238E27FC236}">
                  <a16:creationId xmlns:a16="http://schemas.microsoft.com/office/drawing/2014/main" id="{57D44C42-44C0-420A-A125-9B1A979D4F56}"/>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grpSp>
      <p:sp>
        <p:nvSpPr>
          <p:cNvPr id="30" name="Parallélogramme 29">
            <a:extLst>
              <a:ext uri="{FF2B5EF4-FFF2-40B4-BE49-F238E27FC236}">
                <a16:creationId xmlns:a16="http://schemas.microsoft.com/office/drawing/2014/main" id="{406089BB-36DC-4E23-B215-527A8A18FCFB}"/>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dirty="0">
              <a:solidFill>
                <a:srgbClr val="FFFFFF"/>
              </a:solidFill>
            </a:endParaRPr>
          </a:p>
        </p:txBody>
      </p:sp>
      <p:sp>
        <p:nvSpPr>
          <p:cNvPr id="2" name="Espace réservé du pied de page 1">
            <a:extLst>
              <a:ext uri="{FF2B5EF4-FFF2-40B4-BE49-F238E27FC236}">
                <a16:creationId xmlns:a16="http://schemas.microsoft.com/office/drawing/2014/main" id="{578C43A6-50C6-704E-BADC-6D83BADE7316}"/>
              </a:ext>
            </a:extLst>
          </p:cNvPr>
          <p:cNvSpPr>
            <a:spLocks noGrp="1"/>
          </p:cNvSpPr>
          <p:nvPr>
            <p:ph type="ftr" sz="quarter" idx="10"/>
          </p:nvPr>
        </p:nvSpPr>
        <p:spPr/>
        <p:txBody>
          <a:bodyPr rtlCol="0"/>
          <a:lstStyle/>
          <a:p>
            <a:r>
              <a:rPr lang="fr-FR" dirty="0">
                <a:solidFill>
                  <a:srgbClr val="A5A5A5"/>
                </a:solidFill>
              </a:rPr>
              <a:t>Ajouter un pied de page</a:t>
            </a:r>
          </a:p>
        </p:txBody>
      </p:sp>
      <p:sp>
        <p:nvSpPr>
          <p:cNvPr id="3" name="Espace réservé du numéro de diapositive 2">
            <a:extLst>
              <a:ext uri="{FF2B5EF4-FFF2-40B4-BE49-F238E27FC236}">
                <a16:creationId xmlns:a16="http://schemas.microsoft.com/office/drawing/2014/main" id="{ED91439B-965F-3548-AF77-89501B24F600}"/>
              </a:ext>
            </a:extLst>
          </p:cNvPr>
          <p:cNvSpPr>
            <a:spLocks noGrp="1"/>
          </p:cNvSpPr>
          <p:nvPr>
            <p:ph type="sldNum" sz="quarter" idx="11"/>
          </p:nvPr>
        </p:nvSpPr>
        <p:spPr/>
        <p:txBody>
          <a:bodyPr rtlCol="0"/>
          <a:lstStyle/>
          <a:p>
            <a:fld id="{8699F50C-BE38-4BD0-BA84-9B090E1F2B9B}" type="slidenum">
              <a:rPr lang="fr-FR" smtClean="0">
                <a:solidFill>
                  <a:srgbClr val="A5A5A5"/>
                </a:solidFill>
              </a:rPr>
              <a:pPr/>
              <a:t>‹N°›</a:t>
            </a:fld>
            <a:endParaRPr lang="fr-FR" dirty="0">
              <a:solidFill>
                <a:srgbClr val="A5A5A5"/>
              </a:solidFill>
            </a:endParaRPr>
          </a:p>
        </p:txBody>
      </p:sp>
    </p:spTree>
    <p:extLst>
      <p:ext uri="{BB962C8B-B14F-4D97-AF65-F5344CB8AC3E}">
        <p14:creationId xmlns:p14="http://schemas.microsoft.com/office/powerpoint/2010/main" val="3999735107"/>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re uniquement">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85BB0367-1AFD-4191-AB6F-E9815D136F63}"/>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sp>
        <p:nvSpPr>
          <p:cNvPr id="21" name="Zone de texte 20">
            <a:extLst>
              <a:ext uri="{FF2B5EF4-FFF2-40B4-BE49-F238E27FC236}">
                <a16:creationId xmlns:a16="http://schemas.microsoft.com/office/drawing/2014/main" id="{7E8A2C98-F26E-415A-B931-1B89CA46C1CF}"/>
              </a:ext>
            </a:extLst>
          </p:cNvPr>
          <p:cNvSpPr txBox="1"/>
          <p:nvPr userDrawn="1"/>
        </p:nvSpPr>
        <p:spPr>
          <a:xfrm>
            <a:off x="11072378" y="235732"/>
            <a:ext cx="814647" cy="615553"/>
          </a:xfrm>
          <a:prstGeom prst="rect">
            <a:avLst/>
          </a:prstGeom>
          <a:noFill/>
        </p:spPr>
        <p:txBody>
          <a:bodyPr wrap="none" rtlCol="0">
            <a:spAutoFit/>
          </a:bodyPr>
          <a:lstStyle/>
          <a:p>
            <a:r>
              <a:rPr lang="fr-FR" sz="3400" b="1" dirty="0">
                <a:solidFill>
                  <a:srgbClr val="FFFFFF"/>
                </a:solidFill>
                <a:latin typeface="Arial Black" panose="020B0A04020102020204" pitchFamily="34" charset="0"/>
              </a:rPr>
              <a:t>FR</a:t>
            </a:r>
          </a:p>
        </p:txBody>
      </p:sp>
      <p:grpSp>
        <p:nvGrpSpPr>
          <p:cNvPr id="27" name="Groupe 26">
            <a:extLst>
              <a:ext uri="{FF2B5EF4-FFF2-40B4-BE49-F238E27FC236}">
                <a16:creationId xmlns:a16="http://schemas.microsoft.com/office/drawing/2014/main" id="{1B2FB48C-0C70-4DBE-B904-A134B6644DD3}"/>
              </a:ext>
            </a:extLst>
          </p:cNvPr>
          <p:cNvGrpSpPr/>
          <p:nvPr userDrawn="1"/>
        </p:nvGrpSpPr>
        <p:grpSpPr>
          <a:xfrm flipH="1">
            <a:off x="7561328" y="0"/>
            <a:ext cx="4831840" cy="3541007"/>
            <a:chOff x="-192127" y="-2"/>
            <a:chExt cx="4831840" cy="3367272"/>
          </a:xfrm>
        </p:grpSpPr>
        <p:sp>
          <p:nvSpPr>
            <p:cNvPr id="28" name="Bande diagonale 27">
              <a:extLst>
                <a:ext uri="{FF2B5EF4-FFF2-40B4-BE49-F238E27FC236}">
                  <a16:creationId xmlns:a16="http://schemas.microsoft.com/office/drawing/2014/main" id="{4F2E2158-1E6E-4E0D-BDAB-B20041C73615}"/>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3F3F3F"/>
                </a:solidFill>
              </a:endParaRPr>
            </a:p>
          </p:txBody>
        </p:sp>
        <p:cxnSp>
          <p:nvCxnSpPr>
            <p:cNvPr id="29" name="Connecteur droit 28">
              <a:extLst>
                <a:ext uri="{FF2B5EF4-FFF2-40B4-BE49-F238E27FC236}">
                  <a16:creationId xmlns:a16="http://schemas.microsoft.com/office/drawing/2014/main" id="{626D62DB-3A5A-4DA1-BFA4-D9E58676E86A}"/>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élogramme 29">
              <a:extLst>
                <a:ext uri="{FF2B5EF4-FFF2-40B4-BE49-F238E27FC236}">
                  <a16:creationId xmlns:a16="http://schemas.microsoft.com/office/drawing/2014/main" id="{F5A729A7-3A5C-405C-AE06-180E7529E477}"/>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grpSp>
      <p:sp>
        <p:nvSpPr>
          <p:cNvPr id="31" name="Parallélogramme 30">
            <a:extLst>
              <a:ext uri="{FF2B5EF4-FFF2-40B4-BE49-F238E27FC236}">
                <a16:creationId xmlns:a16="http://schemas.microsoft.com/office/drawing/2014/main" id="{41E23981-B12A-4AC3-A030-337BBBA5E45B}"/>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dirty="0">
              <a:solidFill>
                <a:srgbClr val="FFFFFF"/>
              </a:solidFill>
            </a:endParaRPr>
          </a:p>
        </p:txBody>
      </p:sp>
      <p:sp>
        <p:nvSpPr>
          <p:cNvPr id="2" name="Espace réservé du pied de page 1">
            <a:extLst>
              <a:ext uri="{FF2B5EF4-FFF2-40B4-BE49-F238E27FC236}">
                <a16:creationId xmlns:a16="http://schemas.microsoft.com/office/drawing/2014/main" id="{CB69A007-934D-7A4B-9EFA-82044EF4DC33}"/>
              </a:ext>
            </a:extLst>
          </p:cNvPr>
          <p:cNvSpPr>
            <a:spLocks noGrp="1"/>
          </p:cNvSpPr>
          <p:nvPr>
            <p:ph type="ftr" sz="quarter" idx="10"/>
          </p:nvPr>
        </p:nvSpPr>
        <p:spPr/>
        <p:txBody>
          <a:bodyPr rtlCol="0"/>
          <a:lstStyle/>
          <a:p>
            <a:r>
              <a:rPr lang="fr-FR" dirty="0">
                <a:solidFill>
                  <a:srgbClr val="A5A5A5"/>
                </a:solidFill>
              </a:rPr>
              <a:t>Ajouter un pied de page</a:t>
            </a:r>
          </a:p>
        </p:txBody>
      </p:sp>
      <p:sp>
        <p:nvSpPr>
          <p:cNvPr id="3" name="Espace réservé du numéro de diapositive 2">
            <a:extLst>
              <a:ext uri="{FF2B5EF4-FFF2-40B4-BE49-F238E27FC236}">
                <a16:creationId xmlns:a16="http://schemas.microsoft.com/office/drawing/2014/main" id="{5A154DC2-98C7-4D4B-A17A-AA4731217F17}"/>
              </a:ext>
            </a:extLst>
          </p:cNvPr>
          <p:cNvSpPr>
            <a:spLocks noGrp="1"/>
          </p:cNvSpPr>
          <p:nvPr>
            <p:ph type="sldNum" sz="quarter" idx="11"/>
          </p:nvPr>
        </p:nvSpPr>
        <p:spPr/>
        <p:txBody>
          <a:bodyPr rtlCol="0"/>
          <a:lstStyle/>
          <a:p>
            <a:fld id="{8699F50C-BE38-4BD0-BA84-9B090E1F2B9B}" type="slidenum">
              <a:rPr lang="fr-FR" smtClean="0">
                <a:solidFill>
                  <a:srgbClr val="A5A5A5"/>
                </a:solidFill>
              </a:rPr>
              <a:pPr/>
              <a:t>‹N°›</a:t>
            </a:fld>
            <a:endParaRPr lang="fr-FR" dirty="0">
              <a:solidFill>
                <a:srgbClr val="A5A5A5"/>
              </a:solidFill>
            </a:endParaRPr>
          </a:p>
        </p:txBody>
      </p:sp>
      <p:sp>
        <p:nvSpPr>
          <p:cNvPr id="4" name="Titre 3">
            <a:extLst>
              <a:ext uri="{FF2B5EF4-FFF2-40B4-BE49-F238E27FC236}">
                <a16:creationId xmlns:a16="http://schemas.microsoft.com/office/drawing/2014/main" id="{64D604A2-C574-42DB-B0C4-99715CAA10A7}"/>
              </a:ext>
            </a:extLst>
          </p:cNvPr>
          <p:cNvSpPr>
            <a:spLocks noGrp="1"/>
          </p:cNvSpPr>
          <p:nvPr>
            <p:ph type="title"/>
          </p:nvPr>
        </p:nvSpPr>
        <p:spPr>
          <a:xfrm>
            <a:off x="518678" y="209029"/>
            <a:ext cx="8330184" cy="1147968"/>
          </a:xfrm>
        </p:spPr>
        <p:txBody>
          <a:bodyPr rtlCol="0"/>
          <a:lstStyle>
            <a:lvl1pPr>
              <a:defRPr>
                <a:solidFill>
                  <a:schemeClr val="bg1"/>
                </a:solidFill>
              </a:defRPr>
            </a:lvl1pPr>
          </a:lstStyle>
          <a:p>
            <a:pPr rtl="0"/>
            <a:r>
              <a:rPr lang="fr-FR" noProof="0"/>
              <a:t>Modifiez le style du titre</a:t>
            </a:r>
            <a:endParaRPr lang="fr-FR" noProof="0" dirty="0"/>
          </a:p>
        </p:txBody>
      </p:sp>
    </p:spTree>
    <p:extLst>
      <p:ext uri="{BB962C8B-B14F-4D97-AF65-F5344CB8AC3E}">
        <p14:creationId xmlns:p14="http://schemas.microsoft.com/office/powerpoint/2010/main" val="1130866405"/>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FBA2ED5A-93BF-4BF2-B788-64B894874A5B}" type="datetimeFigureOut">
              <a:rPr lang="fr-FR" smtClean="0"/>
              <a:t>27/05/2020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C8F5C2-2042-4F00-9966-6C48BEE73C2F}" type="slidenum">
              <a:rPr lang="fr-FR" smtClean="0"/>
              <a:t>‹N°›</a:t>
            </a:fld>
            <a:endParaRPr lang="fr-FR"/>
          </a:p>
        </p:txBody>
      </p:sp>
    </p:spTree>
    <p:extLst>
      <p:ext uri="{BB962C8B-B14F-4D97-AF65-F5344CB8AC3E}">
        <p14:creationId xmlns:p14="http://schemas.microsoft.com/office/powerpoint/2010/main" val="385389763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DAB3FE-9015-40FD-A870-D81B5A86A5D9}"/>
              </a:ext>
            </a:extLst>
          </p:cNvPr>
          <p:cNvSpPr>
            <a:spLocks noGrp="1"/>
          </p:cNvSpPr>
          <p:nvPr>
            <p:ph type="title"/>
          </p:nvPr>
        </p:nvSpPr>
        <p:spPr/>
        <p:txBody>
          <a:bodyPr rtlCol="0"/>
          <a:lstStyle/>
          <a:p>
            <a:pPr rtl="0"/>
            <a:r>
              <a:rPr lang="fr-FR" noProof="0"/>
              <a:t>Modifiez le style du titre</a:t>
            </a:r>
            <a:endParaRPr lang="fr-FR" noProof="0" dirty="0"/>
          </a:p>
        </p:txBody>
      </p:sp>
    </p:spTree>
    <p:extLst>
      <p:ext uri="{BB962C8B-B14F-4D97-AF65-F5344CB8AC3E}">
        <p14:creationId xmlns:p14="http://schemas.microsoft.com/office/powerpoint/2010/main" val="2198021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FBA2ED5A-93BF-4BF2-B788-64B894874A5B}" type="datetimeFigureOut">
              <a:rPr lang="fr-FR" smtClean="0"/>
              <a:t>27/05/2020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6C8F5C2-2042-4F00-9966-6C48BEE73C2F}" type="slidenum">
              <a:rPr lang="fr-FR" smtClean="0"/>
              <a:t>‹N°›</a:t>
            </a:fld>
            <a:endParaRPr lang="fr-FR"/>
          </a:p>
        </p:txBody>
      </p:sp>
    </p:spTree>
    <p:extLst>
      <p:ext uri="{BB962C8B-B14F-4D97-AF65-F5344CB8AC3E}">
        <p14:creationId xmlns:p14="http://schemas.microsoft.com/office/powerpoint/2010/main" val="3691968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FBA2ED5A-93BF-4BF2-B788-64B894874A5B}" type="datetimeFigureOut">
              <a:rPr lang="fr-FR" smtClean="0"/>
              <a:t>27/05/2020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6C8F5C2-2042-4F00-9966-6C48BEE73C2F}" type="slidenum">
              <a:rPr lang="fr-FR" smtClean="0"/>
              <a:t>‹N°›</a:t>
            </a:fld>
            <a:endParaRPr lang="fr-FR"/>
          </a:p>
        </p:txBody>
      </p:sp>
    </p:spTree>
    <p:extLst>
      <p:ext uri="{BB962C8B-B14F-4D97-AF65-F5344CB8AC3E}">
        <p14:creationId xmlns:p14="http://schemas.microsoft.com/office/powerpoint/2010/main" val="2340726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FBA2ED5A-93BF-4BF2-B788-64B894874A5B}" type="datetimeFigureOut">
              <a:rPr lang="fr-FR" smtClean="0"/>
              <a:t>27/05/2020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6C8F5C2-2042-4F00-9966-6C48BEE73C2F}" type="slidenum">
              <a:rPr lang="fr-FR" smtClean="0"/>
              <a:t>‹N°›</a:t>
            </a:fld>
            <a:endParaRPr lang="fr-FR"/>
          </a:p>
        </p:txBody>
      </p:sp>
    </p:spTree>
    <p:extLst>
      <p:ext uri="{BB962C8B-B14F-4D97-AF65-F5344CB8AC3E}">
        <p14:creationId xmlns:p14="http://schemas.microsoft.com/office/powerpoint/2010/main" val="1355802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BA2ED5A-93BF-4BF2-B788-64B894874A5B}" type="datetimeFigureOut">
              <a:rPr lang="fr-FR" smtClean="0"/>
              <a:t>27/05/2020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6C8F5C2-2042-4F00-9966-6C48BEE73C2F}" type="slidenum">
              <a:rPr lang="fr-FR" smtClean="0"/>
              <a:t>‹N°›</a:t>
            </a:fld>
            <a:endParaRPr lang="fr-FR"/>
          </a:p>
        </p:txBody>
      </p:sp>
    </p:spTree>
    <p:extLst>
      <p:ext uri="{BB962C8B-B14F-4D97-AF65-F5344CB8AC3E}">
        <p14:creationId xmlns:p14="http://schemas.microsoft.com/office/powerpoint/2010/main" val="357794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BA2ED5A-93BF-4BF2-B788-64B894874A5B}" type="datetimeFigureOut">
              <a:rPr lang="fr-FR" smtClean="0"/>
              <a:t>27/05/2020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6C8F5C2-2042-4F00-9966-6C48BEE73C2F}" type="slidenum">
              <a:rPr lang="fr-FR" smtClean="0"/>
              <a:t>‹N°›</a:t>
            </a:fld>
            <a:endParaRPr lang="fr-FR"/>
          </a:p>
        </p:txBody>
      </p:sp>
    </p:spTree>
    <p:extLst>
      <p:ext uri="{BB962C8B-B14F-4D97-AF65-F5344CB8AC3E}">
        <p14:creationId xmlns:p14="http://schemas.microsoft.com/office/powerpoint/2010/main" val="1933850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BA2ED5A-93BF-4BF2-B788-64B894874A5B}" type="datetimeFigureOut">
              <a:rPr lang="fr-FR" smtClean="0"/>
              <a:t>27/05/2020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6C8F5C2-2042-4F00-9966-6C48BEE73C2F}" type="slidenum">
              <a:rPr lang="fr-FR" smtClean="0"/>
              <a:t>‹N°›</a:t>
            </a:fld>
            <a:endParaRPr lang="fr-FR"/>
          </a:p>
        </p:txBody>
      </p:sp>
    </p:spTree>
    <p:extLst>
      <p:ext uri="{BB962C8B-B14F-4D97-AF65-F5344CB8AC3E}">
        <p14:creationId xmlns:p14="http://schemas.microsoft.com/office/powerpoint/2010/main" val="3168728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A2ED5A-93BF-4BF2-B788-64B894874A5B}" type="datetimeFigureOut">
              <a:rPr lang="fr-FR" smtClean="0"/>
              <a:t>27/05/2020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C8F5C2-2042-4F00-9966-6C48BEE73C2F}" type="slidenum">
              <a:rPr lang="fr-FR" smtClean="0"/>
              <a:t>‹N°›</a:t>
            </a:fld>
            <a:endParaRPr lang="fr-FR"/>
          </a:p>
        </p:txBody>
      </p:sp>
    </p:spTree>
    <p:extLst>
      <p:ext uri="{BB962C8B-B14F-4D97-AF65-F5344CB8AC3E}">
        <p14:creationId xmlns:p14="http://schemas.microsoft.com/office/powerpoint/2010/main" val="5029912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Espace réservé du pied de page 4">
            <a:extLst>
              <a:ext uri="{FF2B5EF4-FFF2-40B4-BE49-F238E27FC236}">
                <a16:creationId xmlns:a16="http://schemas.microsoft.com/office/drawing/2014/main" id="{BDB16155-303B-403D-8B49-D4CEE47D6863}"/>
              </a:ext>
            </a:extLst>
          </p:cNvPr>
          <p:cNvSpPr>
            <a:spLocks noGrp="1"/>
          </p:cNvSpPr>
          <p:nvPr>
            <p:ph type="ftr" sz="quarter" idx="3"/>
          </p:nvPr>
        </p:nvSpPr>
        <p:spPr>
          <a:xfrm>
            <a:off x="338530" y="6356350"/>
            <a:ext cx="4114800" cy="365125"/>
          </a:xfrm>
          <a:prstGeom prst="rect">
            <a:avLst/>
          </a:prstGeom>
        </p:spPr>
        <p:txBody>
          <a:bodyPr vert="horz" lIns="91440" tIns="45720" rIns="91440" bIns="45720" rtlCol="0" anchor="ctr"/>
          <a:lstStyle>
            <a:lvl1pPr algn="l">
              <a:defRPr sz="1200">
                <a:solidFill>
                  <a:schemeClr val="bg2"/>
                </a:solidFill>
              </a:defRPr>
            </a:lvl1pPr>
          </a:lstStyle>
          <a:p>
            <a:r>
              <a:rPr lang="fr-FR" dirty="0">
                <a:solidFill>
                  <a:srgbClr val="A5A5A5"/>
                </a:solidFill>
              </a:rPr>
              <a:t>Ajouter un pied de page</a:t>
            </a:r>
          </a:p>
        </p:txBody>
      </p:sp>
      <p:sp>
        <p:nvSpPr>
          <p:cNvPr id="6" name="Espace réservé du numéro de diapositive 5">
            <a:extLst>
              <a:ext uri="{FF2B5EF4-FFF2-40B4-BE49-F238E27FC236}">
                <a16:creationId xmlns:a16="http://schemas.microsoft.com/office/drawing/2014/main" id="{6B915EF5-4ABE-4759-AC09-679CD6083A55}"/>
              </a:ext>
            </a:extLst>
          </p:cNvPr>
          <p:cNvSpPr>
            <a:spLocks noGrp="1"/>
          </p:cNvSpPr>
          <p:nvPr>
            <p:ph type="sldNum" sz="quarter" idx="4"/>
          </p:nvPr>
        </p:nvSpPr>
        <p:spPr>
          <a:xfrm>
            <a:off x="11146971" y="6356350"/>
            <a:ext cx="740227" cy="365125"/>
          </a:xfrm>
          <a:prstGeom prst="rect">
            <a:avLst/>
          </a:prstGeom>
        </p:spPr>
        <p:txBody>
          <a:bodyPr vert="horz" lIns="91440" tIns="45720" rIns="91440" bIns="45720" rtlCol="0" anchor="ctr"/>
          <a:lstStyle>
            <a:lvl1pPr algn="r">
              <a:defRPr sz="1200">
                <a:solidFill>
                  <a:schemeClr val="bg2"/>
                </a:solidFill>
              </a:defRPr>
            </a:lvl1pPr>
          </a:lstStyle>
          <a:p>
            <a:fld id="{8699F50C-BE38-4BD0-BA84-9B090E1F2B9B}" type="slidenum">
              <a:rPr lang="fr-FR" smtClean="0">
                <a:solidFill>
                  <a:srgbClr val="A5A5A5"/>
                </a:solidFill>
              </a:rPr>
              <a:pPr/>
              <a:t>‹N°›</a:t>
            </a:fld>
            <a:endParaRPr lang="fr-FR" dirty="0">
              <a:solidFill>
                <a:srgbClr val="A5A5A5"/>
              </a:solidFill>
            </a:endParaRPr>
          </a:p>
        </p:txBody>
      </p:sp>
      <p:sp>
        <p:nvSpPr>
          <p:cNvPr id="9" name="Espace réservé du titre 8">
            <a:extLst>
              <a:ext uri="{FF2B5EF4-FFF2-40B4-BE49-F238E27FC236}">
                <a16:creationId xmlns:a16="http://schemas.microsoft.com/office/drawing/2014/main" id="{AA2D2B61-D240-024D-AD60-4162EF1528B9}"/>
              </a:ext>
            </a:extLst>
          </p:cNvPr>
          <p:cNvSpPr>
            <a:spLocks noGrp="1"/>
          </p:cNvSpPr>
          <p:nvPr>
            <p:ph type="title"/>
          </p:nvPr>
        </p:nvSpPr>
        <p:spPr>
          <a:xfrm>
            <a:off x="518678" y="209029"/>
            <a:ext cx="10835122" cy="1147968"/>
          </a:xfrm>
          <a:prstGeom prst="rect">
            <a:avLst/>
          </a:prstGeom>
        </p:spPr>
        <p:txBody>
          <a:bodyPr vert="horz" lIns="91440" tIns="45720" rIns="91440" bIns="0" rtlCol="0" anchor="b">
            <a:normAutofit/>
          </a:bodyPr>
          <a:lstStyle/>
          <a:p>
            <a:pPr rtl="0"/>
            <a:r>
              <a:rPr lang="fr-FR" noProof="0" dirty="0"/>
              <a:t>Modifiez le style du titre</a:t>
            </a:r>
          </a:p>
        </p:txBody>
      </p:sp>
    </p:spTree>
    <p:extLst>
      <p:ext uri="{BB962C8B-B14F-4D97-AF65-F5344CB8AC3E}">
        <p14:creationId xmlns:p14="http://schemas.microsoft.com/office/powerpoint/2010/main" val="24008710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hf hdr="0"/>
  <p:txStyles>
    <p:titleStyle>
      <a:lvl1pPr algn="l" defTabSz="914400" rtl="0" eaLnBrk="1" latinLnBrk="0" hangingPunct="1">
        <a:lnSpc>
          <a:spcPct val="90000"/>
        </a:lnSpc>
        <a:spcBef>
          <a:spcPct val="0"/>
        </a:spcBef>
        <a:buNone/>
        <a:defRPr lang="en-IN" sz="44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2E7A40"/>
        </a:buClr>
        <a:buFont typeface="Arial" panose="020B0604020202020204" pitchFamily="34" charset="0"/>
        <a:buChar char="•"/>
        <a:defRPr lang="en-US" sz="2400" kern="1200" dirty="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2E7A40"/>
        </a:buClr>
        <a:buFont typeface="Arial" panose="020B0604020202020204" pitchFamily="34" charset="0"/>
        <a:buChar char="•"/>
        <a:defRPr lang="en-US" sz="2000" kern="1200" dirty="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2E7A40"/>
        </a:buClr>
        <a:buFont typeface="Arial" panose="020B0604020202020204" pitchFamily="34" charset="0"/>
        <a:buChar char="•"/>
        <a:defRPr lang="en-US" sz="1800" kern="1200" dirty="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2E7A40"/>
        </a:buClr>
        <a:buFont typeface="Arial" panose="020B0604020202020204" pitchFamily="34" charset="0"/>
        <a:buChar char="•"/>
        <a:defRPr lang="en-US" sz="1600" kern="1200" dirty="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2E7A40"/>
        </a:buClr>
        <a:buFont typeface="Arial" panose="020B0604020202020204" pitchFamily="34" charset="0"/>
        <a:buChar char="•"/>
        <a:defRPr lang="en-IN" sz="16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Hexagone 17" descr="Hexagone de couleur foncée unie au milieu d’une accentuation d’image">
            <a:extLst>
              <a:ext uri="{FF2B5EF4-FFF2-40B4-BE49-F238E27FC236}">
                <a16:creationId xmlns:a16="http://schemas.microsoft.com/office/drawing/2014/main" id="{0E6B042D-E9CB-40E0-AAE9-6AD11F53E044}"/>
              </a:ext>
            </a:extLst>
          </p:cNvPr>
          <p:cNvSpPr/>
          <p:nvPr/>
        </p:nvSpPr>
        <p:spPr>
          <a:xfrm rot="16200000">
            <a:off x="2679702" y="2388914"/>
            <a:ext cx="2412998" cy="2080172"/>
          </a:xfrm>
          <a:prstGeom prst="hexagon">
            <a:avLst/>
          </a:prstGeom>
          <a:solidFill>
            <a:srgbClr val="0019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sp>
        <p:nvSpPr>
          <p:cNvPr id="3" name="Sous-titre 2">
            <a:extLst>
              <a:ext uri="{FF2B5EF4-FFF2-40B4-BE49-F238E27FC236}">
                <a16:creationId xmlns:a16="http://schemas.microsoft.com/office/drawing/2014/main" id="{5C9205DF-8F5E-49F7-B00E-6F58293F5130}"/>
              </a:ext>
            </a:extLst>
          </p:cNvPr>
          <p:cNvSpPr>
            <a:spLocks noGrp="1"/>
          </p:cNvSpPr>
          <p:nvPr>
            <p:ph type="subTitle" idx="1"/>
          </p:nvPr>
        </p:nvSpPr>
        <p:spPr>
          <a:xfrm rot="19991425">
            <a:off x="46015" y="1119695"/>
            <a:ext cx="5315634" cy="1470878"/>
          </a:xfrm>
        </p:spPr>
        <p:txBody>
          <a:bodyPr rtlCol="0"/>
          <a:lstStyle/>
          <a:p>
            <a:pPr algn="ctr" rtl="0"/>
            <a:r>
              <a:rPr lang="fr-FR" sz="3200" b="1" dirty="0">
                <a:solidFill>
                  <a:schemeClr val="bg1"/>
                </a:solidFill>
                <a:latin typeface="Franklin Gothic Heavy" panose="020B0903020102020204" pitchFamily="34" charset="0"/>
              </a:rPr>
              <a:t>INFORMATIONS</a:t>
            </a:r>
          </a:p>
          <a:p>
            <a:pPr algn="ctr" rtl="0"/>
            <a:r>
              <a:rPr lang="fr-FR" sz="3200" b="1" dirty="0">
                <a:solidFill>
                  <a:schemeClr val="bg1"/>
                </a:solidFill>
                <a:latin typeface="Franklin Gothic Demi" panose="020B0703020102020204" pitchFamily="34" charset="0"/>
              </a:rPr>
              <a:t>FEDERALES</a:t>
            </a:r>
          </a:p>
        </p:txBody>
      </p:sp>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10604" y="2827866"/>
            <a:ext cx="951194" cy="1428500"/>
          </a:xfrm>
          <a:prstGeom prst="rect">
            <a:avLst/>
          </a:prstGeom>
        </p:spPr>
      </p:pic>
      <p:sp>
        <p:nvSpPr>
          <p:cNvPr id="6" name="Rectangle 5"/>
          <p:cNvSpPr/>
          <p:nvPr/>
        </p:nvSpPr>
        <p:spPr>
          <a:xfrm>
            <a:off x="6461760" y="2172004"/>
            <a:ext cx="5304004" cy="3356303"/>
          </a:xfrm>
          <a:prstGeom prst="rect">
            <a:avLst/>
          </a:prstGeom>
        </p:spPr>
        <p:txBody>
          <a:bodyPr wrap="square">
            <a:spAutoFit/>
          </a:bodyPr>
          <a:lstStyle/>
          <a:p>
            <a:pPr algn="ctr">
              <a:lnSpc>
                <a:spcPct val="107000"/>
              </a:lnSpc>
              <a:spcAft>
                <a:spcPts val="800"/>
              </a:spcAft>
            </a:pPr>
            <a:r>
              <a:rPr lang="fr-FR" sz="1600" b="1" dirty="0">
                <a:effectLst/>
                <a:latin typeface="Arial" panose="020B0604020202020204" pitchFamily="34" charset="0"/>
                <a:ea typeface="Calibri" panose="020F0502020204030204" pitchFamily="34" charset="0"/>
                <a:cs typeface="Times New Roman" panose="02020603050405020304" pitchFamily="18" charset="0"/>
              </a:rPr>
              <a:t> </a:t>
            </a:r>
            <a:r>
              <a:rPr lang="fr-FR" sz="48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MODIFICATIONS DES STATUTS </a:t>
            </a:r>
          </a:p>
          <a:p>
            <a:pPr algn="ctr">
              <a:lnSpc>
                <a:spcPct val="107000"/>
              </a:lnSpc>
              <a:spcAft>
                <a:spcPts val="800"/>
              </a:spcAft>
            </a:pPr>
            <a:r>
              <a:rPr lang="fr-FR" sz="48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ET REGLEMENTS</a:t>
            </a:r>
            <a:endParaRPr lang="fr-FR" sz="4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Image 6"/>
          <p:cNvPicPr>
            <a:picLocks noChangeAspect="1"/>
          </p:cNvPicPr>
          <p:nvPr/>
        </p:nvPicPr>
        <p:blipFill>
          <a:blip r:embed="rId4"/>
          <a:stretch>
            <a:fillRect/>
          </a:stretch>
        </p:blipFill>
        <p:spPr>
          <a:xfrm>
            <a:off x="-27715" y="5789565"/>
            <a:ext cx="4156754" cy="1005666"/>
          </a:xfrm>
          <a:prstGeom prst="rect">
            <a:avLst/>
          </a:prstGeom>
        </p:spPr>
      </p:pic>
    </p:spTree>
    <p:extLst>
      <p:ext uri="{BB962C8B-B14F-4D97-AF65-F5344CB8AC3E}">
        <p14:creationId xmlns:p14="http://schemas.microsoft.com/office/powerpoint/2010/main" val="1637218467"/>
      </p:ext>
    </p:extLst>
  </p:cSld>
  <p:clrMapOvr>
    <a:masterClrMapping/>
  </p:clrMapOvr>
  <mc:AlternateContent xmlns:mc="http://schemas.openxmlformats.org/markup-compatibility/2006" xmlns:p14="http://schemas.microsoft.com/office/powerpoint/2010/main">
    <mc:Choice Requires="p14">
      <p:transition spd="slow" p14:dur="1750">
        <p:cover dir="d"/>
      </p:transition>
    </mc:Choice>
    <mc:Fallback xmlns="">
      <p:transition spd="slow">
        <p:cover dir="d"/>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8933" y="677335"/>
            <a:ext cx="10964334" cy="4698999"/>
          </a:xfrm>
        </p:spPr>
        <p:txBody>
          <a:bodyPr>
            <a:normAutofit/>
          </a:bodyPr>
          <a:lstStyle/>
          <a:p>
            <a:r>
              <a:rPr lang="fr-FR" sz="3600" b="1" u="sng" dirty="0">
                <a:latin typeface="+mn-lt"/>
                <a:cs typeface="Arial" panose="020B0604020202020204" pitchFamily="34" charset="0"/>
              </a:rPr>
              <a:t>Modification du quorum des AG de ligues</a:t>
            </a:r>
            <a:br>
              <a:rPr lang="fr-FR" sz="3600" dirty="0">
                <a:latin typeface="+mn-lt"/>
              </a:rPr>
            </a:br>
            <a:br>
              <a:rPr lang="fr-FR" sz="3600" dirty="0">
                <a:latin typeface="+mn-lt"/>
              </a:rPr>
            </a:br>
            <a:br>
              <a:rPr lang="fr-FR" sz="3600" dirty="0">
                <a:latin typeface="+mn-lt"/>
              </a:rPr>
            </a:br>
            <a:r>
              <a:rPr lang="fr-FR" sz="3600" b="1" dirty="0">
                <a:latin typeface="+mn-lt"/>
              </a:rPr>
              <a:t>Motifs des modifications :</a:t>
            </a:r>
            <a:br>
              <a:rPr lang="fr-FR" sz="3600" dirty="0">
                <a:latin typeface="+mn-lt"/>
              </a:rPr>
            </a:br>
            <a:r>
              <a:rPr lang="fr-FR" sz="3600" dirty="0">
                <a:latin typeface="+mn-lt"/>
              </a:rPr>
              <a:t>Cette modification permet un assouplissement du quorum des AG de ligues.</a:t>
            </a:r>
            <a:br>
              <a:rPr lang="fr-FR" dirty="0">
                <a:latin typeface="+mn-lt"/>
              </a:rPr>
            </a:br>
            <a:endParaRPr lang="fr-FR" dirty="0">
              <a:latin typeface="+mn-lt"/>
            </a:endParaRPr>
          </a:p>
        </p:txBody>
      </p:sp>
      <p:pic>
        <p:nvPicPr>
          <p:cNvPr id="3" name="Imag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13753" y="0"/>
            <a:ext cx="779809" cy="986895"/>
          </a:xfrm>
          <a:prstGeom prst="rect">
            <a:avLst/>
          </a:prstGeom>
        </p:spPr>
      </p:pic>
    </p:spTree>
    <p:extLst>
      <p:ext uri="{BB962C8B-B14F-4D97-AF65-F5344CB8AC3E}">
        <p14:creationId xmlns:p14="http://schemas.microsoft.com/office/powerpoint/2010/main" val="2130876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2516128692"/>
              </p:ext>
            </p:extLst>
          </p:nvPr>
        </p:nvGraphicFramePr>
        <p:xfrm>
          <a:off x="880533" y="2116668"/>
          <a:ext cx="9398000" cy="4318000"/>
        </p:xfrm>
        <a:graphic>
          <a:graphicData uri="http://schemas.openxmlformats.org/drawingml/2006/table">
            <a:tbl>
              <a:tblPr firstRow="1" firstCol="1" bandRow="1"/>
              <a:tblGrid>
                <a:gridCol w="4699000">
                  <a:extLst>
                    <a:ext uri="{9D8B030D-6E8A-4147-A177-3AD203B41FA5}">
                      <a16:colId xmlns:a16="http://schemas.microsoft.com/office/drawing/2014/main" val="20000"/>
                    </a:ext>
                  </a:extLst>
                </a:gridCol>
                <a:gridCol w="4699000">
                  <a:extLst>
                    <a:ext uri="{9D8B030D-6E8A-4147-A177-3AD203B41FA5}">
                      <a16:colId xmlns:a16="http://schemas.microsoft.com/office/drawing/2014/main" val="20001"/>
                    </a:ext>
                  </a:extLst>
                </a:gridCol>
              </a:tblGrid>
              <a:tr h="4318000">
                <a:tc>
                  <a:txBody>
                    <a:bodyPr/>
                    <a:lstStyle/>
                    <a:p>
                      <a:pPr algn="just">
                        <a:lnSpc>
                          <a:spcPct val="115000"/>
                        </a:lnSpc>
                        <a:spcAft>
                          <a:spcPts val="1000"/>
                        </a:spcAft>
                      </a:pPr>
                      <a:r>
                        <a:rPr lang="fr-FR" sz="16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Article 5 : fonctionnement de l’assemblée générale</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Pour délibérer valablement, l’assemblée générale doit réunir au moins la moitié des membres représentant au moins la moitié des voix.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fr-FR" sz="16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Article 5 : fonctionnement de l’assemblée générale</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Pour délibérer valablement, l’assemblée générale doit réunir au moins la moitié des membres </a:t>
                      </a:r>
                      <a:r>
                        <a:rPr lang="fr-FR" sz="1600" strike="sngStrike"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représentant </a:t>
                      </a:r>
                      <a:r>
                        <a:rPr lang="fr-FR" sz="1600" u="sng"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ou</a:t>
                      </a:r>
                      <a:r>
                        <a:rPr lang="fr-FR" sz="1600" dirty="0">
                          <a:effectLst/>
                          <a:latin typeface="Arial" panose="020B0604020202020204" pitchFamily="34" charset="0"/>
                          <a:ea typeface="Times New Roman" panose="02020603050405020304" pitchFamily="18" charset="0"/>
                          <a:cs typeface="Times New Roman" panose="02020603050405020304" pitchFamily="18" charset="0"/>
                        </a:rPr>
                        <a:t> au moins la moitié des voix.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 name="Rectangle 1"/>
          <p:cNvSpPr>
            <a:spLocks noChangeArrowheads="1"/>
          </p:cNvSpPr>
          <p:nvPr/>
        </p:nvSpPr>
        <p:spPr bwMode="auto">
          <a:xfrm>
            <a:off x="770466" y="109732"/>
            <a:ext cx="11133667"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fr-FR" altLang="fr-FR" sz="3600" b="1" i="0" u="sng" strike="noStrike" cap="none" normalizeH="0" baseline="0" dirty="0">
                <a:ln>
                  <a:noFill/>
                </a:ln>
                <a:solidFill>
                  <a:schemeClr val="tx1"/>
                </a:solidFill>
                <a:effectLst/>
                <a:ea typeface="Calibri" panose="020F0502020204030204" pitchFamily="34" charset="0"/>
                <a:cs typeface="Arial" panose="020B0604020202020204" pitchFamily="34" charset="0"/>
              </a:rPr>
              <a:t>Annexe 4-2 du règlement intérieur fédéral </a:t>
            </a:r>
          </a:p>
          <a:p>
            <a:pPr marL="0" marR="0" lvl="0" indent="0" defTabSz="914400" rtl="0" eaLnBrk="0" fontAlgn="base" latinLnBrk="0" hangingPunct="0">
              <a:lnSpc>
                <a:spcPct val="100000"/>
              </a:lnSpc>
              <a:spcBef>
                <a:spcPct val="0"/>
              </a:spcBef>
              <a:spcAft>
                <a:spcPct val="0"/>
              </a:spcAft>
              <a:buClrTx/>
              <a:buSzTx/>
              <a:buFontTx/>
              <a:buNone/>
              <a:tabLst/>
            </a:pPr>
            <a:r>
              <a:rPr kumimoji="0" lang="fr-FR" altLang="fr-FR" sz="3600" b="1" i="0" u="sng" strike="noStrike" cap="none" normalizeH="0" baseline="0" dirty="0">
                <a:ln>
                  <a:noFill/>
                </a:ln>
                <a:solidFill>
                  <a:schemeClr val="tx1"/>
                </a:solidFill>
                <a:effectLst/>
                <a:ea typeface="Calibri" panose="020F0502020204030204" pitchFamily="34" charset="0"/>
                <a:cs typeface="Arial" panose="020B0604020202020204" pitchFamily="34" charset="0"/>
              </a:rPr>
              <a:t>« statuts types organisme de gestion et de </a:t>
            </a:r>
          </a:p>
          <a:p>
            <a:pPr marL="0" marR="0" lvl="0" indent="0" defTabSz="914400" rtl="0" eaLnBrk="0" fontAlgn="base" latinLnBrk="0" hangingPunct="0">
              <a:lnSpc>
                <a:spcPct val="100000"/>
              </a:lnSpc>
              <a:spcBef>
                <a:spcPct val="0"/>
              </a:spcBef>
              <a:spcAft>
                <a:spcPct val="0"/>
              </a:spcAft>
              <a:buClrTx/>
              <a:buSzTx/>
              <a:buFontTx/>
              <a:buNone/>
              <a:tabLst/>
            </a:pPr>
            <a:r>
              <a:rPr kumimoji="0" lang="fr-FR" altLang="fr-FR" sz="3600" b="1" i="0" u="sng" strike="noStrike" cap="none" normalizeH="0" baseline="0" dirty="0">
                <a:ln>
                  <a:noFill/>
                </a:ln>
                <a:solidFill>
                  <a:schemeClr val="tx1"/>
                </a:solidFill>
                <a:effectLst/>
                <a:ea typeface="Calibri" panose="020F0502020204030204" pitchFamily="34" charset="0"/>
                <a:cs typeface="Arial" panose="020B0604020202020204" pitchFamily="34" charset="0"/>
              </a:rPr>
              <a:t>coordination de la FFJDA » </a:t>
            </a:r>
            <a:endParaRPr kumimoji="0" lang="fr-FR" altLang="fr-FR" sz="3600" b="0" i="0" u="sng" strike="noStrike" cap="none" normalizeH="0" baseline="0" dirty="0">
              <a:ln>
                <a:noFill/>
              </a:ln>
              <a:solidFill>
                <a:schemeClr val="tx1"/>
              </a:solidFill>
              <a:effectLst/>
            </a:endParaRPr>
          </a:p>
        </p:txBody>
      </p:sp>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13753" y="0"/>
            <a:ext cx="779809" cy="986895"/>
          </a:xfrm>
          <a:prstGeom prst="rect">
            <a:avLst/>
          </a:prstGeom>
        </p:spPr>
      </p:pic>
    </p:spTree>
    <p:extLst>
      <p:ext uri="{BB962C8B-B14F-4D97-AF65-F5344CB8AC3E}">
        <p14:creationId xmlns:p14="http://schemas.microsoft.com/office/powerpoint/2010/main" val="1845071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87399" y="899846"/>
            <a:ext cx="10816257" cy="5632632"/>
          </a:xfrm>
          <a:prstGeom prst="rect">
            <a:avLst/>
          </a:prstGeom>
        </p:spPr>
        <p:txBody>
          <a:bodyPr wrap="square">
            <a:spAutoFit/>
          </a:bodyPr>
          <a:lstStyle/>
          <a:p>
            <a:pPr>
              <a:lnSpc>
                <a:spcPct val="107000"/>
              </a:lnSpc>
              <a:spcAft>
                <a:spcPts val="800"/>
              </a:spcAft>
            </a:pPr>
            <a:r>
              <a:rPr lang="fr-FR" sz="3600" b="1" u="sng" dirty="0">
                <a:effectLst/>
                <a:ea typeface="Calibri" panose="020F0502020204030204" pitchFamily="34" charset="0"/>
                <a:cs typeface="Times New Roman" panose="02020603050405020304" pitchFamily="18" charset="0"/>
              </a:rPr>
              <a:t>Eligibilité aux fonctions de membre du comité directeur des comités</a:t>
            </a:r>
            <a:endParaRPr lang="fr-FR" sz="3600" b="1" dirty="0">
              <a:effectLst/>
              <a:ea typeface="Calibri" panose="020F0502020204030204" pitchFamily="34" charset="0"/>
              <a:cs typeface="Times New Roman" panose="02020603050405020304" pitchFamily="18" charset="0"/>
            </a:endParaRPr>
          </a:p>
          <a:p>
            <a:pPr algn="just">
              <a:lnSpc>
                <a:spcPct val="107000"/>
              </a:lnSpc>
              <a:spcAft>
                <a:spcPts val="0"/>
              </a:spcAft>
            </a:pPr>
            <a:r>
              <a:rPr lang="fr-FR" sz="3600" b="1" dirty="0">
                <a:effectLst/>
                <a:ea typeface="Calibri" panose="020F0502020204030204" pitchFamily="34" charset="0"/>
                <a:cs typeface="Calibri" panose="020F0502020204030204" pitchFamily="34" charset="0"/>
              </a:rPr>
              <a:t>Motifs des modifications :</a:t>
            </a:r>
            <a:endParaRPr lang="fr-FR" sz="36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fr-FR" sz="3600" dirty="0">
                <a:effectLst/>
                <a:ea typeface="Calibri" panose="020F0502020204030204" pitchFamily="34" charset="0"/>
                <a:cs typeface="Times New Roman" panose="02020603050405020304" pitchFamily="18" charset="0"/>
              </a:rPr>
              <a:t>Cette modification permet de prendre en compte l’expérience acquise lors de l’exercice de fonctions de membres de bureau d’un club pour bénéficier de la dérogation à l’obligation d’être ceinture noire pour être candidat à la fonction de membre du comité directeur des comités.</a:t>
            </a:r>
          </a:p>
        </p:txBody>
      </p:sp>
      <p:pic>
        <p:nvPicPr>
          <p:cNvPr id="3" name="Imag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13753" y="0"/>
            <a:ext cx="779809" cy="986895"/>
          </a:xfrm>
          <a:prstGeom prst="rect">
            <a:avLst/>
          </a:prstGeom>
        </p:spPr>
      </p:pic>
    </p:spTree>
    <p:extLst>
      <p:ext uri="{BB962C8B-B14F-4D97-AF65-F5344CB8AC3E}">
        <p14:creationId xmlns:p14="http://schemas.microsoft.com/office/powerpoint/2010/main" val="5607878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0467" y="0"/>
            <a:ext cx="10278533" cy="1325563"/>
          </a:xfrm>
        </p:spPr>
        <p:txBody>
          <a:bodyPr>
            <a:noAutofit/>
          </a:bodyPr>
          <a:lstStyle/>
          <a:p>
            <a:r>
              <a:rPr lang="fr-FR" sz="3600" b="1" u="sng" dirty="0">
                <a:latin typeface="+mn-lt"/>
              </a:rPr>
              <a:t>Annexe 4-3 du règlement intérieur fédéral « statuts types organisme de proximité » </a:t>
            </a:r>
          </a:p>
        </p:txBody>
      </p:sp>
      <p:graphicFrame>
        <p:nvGraphicFramePr>
          <p:cNvPr id="4" name="Tableau 3"/>
          <p:cNvGraphicFramePr>
            <a:graphicFrameLocks noGrp="1"/>
          </p:cNvGraphicFramePr>
          <p:nvPr>
            <p:extLst>
              <p:ext uri="{D42A27DB-BD31-4B8C-83A1-F6EECF244321}">
                <p14:modId xmlns:p14="http://schemas.microsoft.com/office/powerpoint/2010/main" val="3631559303"/>
              </p:ext>
            </p:extLst>
          </p:nvPr>
        </p:nvGraphicFramePr>
        <p:xfrm>
          <a:off x="770467" y="1477963"/>
          <a:ext cx="9609666" cy="4745038"/>
        </p:xfrm>
        <a:graphic>
          <a:graphicData uri="http://schemas.openxmlformats.org/drawingml/2006/table">
            <a:tbl>
              <a:tblPr firstRow="1" firstCol="1" bandRow="1"/>
              <a:tblGrid>
                <a:gridCol w="4804833">
                  <a:extLst>
                    <a:ext uri="{9D8B030D-6E8A-4147-A177-3AD203B41FA5}">
                      <a16:colId xmlns:a16="http://schemas.microsoft.com/office/drawing/2014/main" val="20000"/>
                    </a:ext>
                  </a:extLst>
                </a:gridCol>
                <a:gridCol w="4804833">
                  <a:extLst>
                    <a:ext uri="{9D8B030D-6E8A-4147-A177-3AD203B41FA5}">
                      <a16:colId xmlns:a16="http://schemas.microsoft.com/office/drawing/2014/main" val="20001"/>
                    </a:ext>
                  </a:extLst>
                </a:gridCol>
              </a:tblGrid>
              <a:tr h="4745038">
                <a:tc>
                  <a:txBody>
                    <a:bodyPr/>
                    <a:lstStyle/>
                    <a:p>
                      <a:pPr algn="just">
                        <a:lnSpc>
                          <a:spcPct val="115000"/>
                        </a:lnSpc>
                        <a:spcAft>
                          <a:spcPts val="1000"/>
                        </a:spcAft>
                      </a:pPr>
                      <a:r>
                        <a:rPr lang="fr-FR" sz="16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Article 10 : composition du comité directeur</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Toutefois par exception et dans une proportion inférieure à la moitié des membres du comité directeur les personnes remplissant toutes les conditions sauf la qualité de ceinture noire, peuvent se présenter en justifiant avoir acquis, pendant une période de cinq années de licence consécutives précédant l’élection, une connaissance suffisante des activités fédérales par l’exercice de responsabilités électives ou non au sein de la fédération ou de ses organismes fédéraux internes.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fr-FR" sz="16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Article 10 : composition du comité directeur</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Toutefois par exception et dans une proportion inférieure à la moitié des membres du comité directeur les personnes remplissant toutes les conditions sauf la qualité de ceinture noire, peuvent se présenter en justifiant avoir acquis, pendant une période de cinq années de licence consécutives précédant l’élection, une connaissance suffisante des activités fédérales par l’exercice de responsabilités électives ou non au sein de la fédération </a:t>
                      </a:r>
                      <a:r>
                        <a:rPr lang="fr-FR" sz="1600" strike="sngStrike"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ou de ses organismes fédéraux internes</a:t>
                      </a:r>
                      <a:r>
                        <a:rPr lang="fr-FR" sz="16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ou </a:t>
                      </a:r>
                      <a:r>
                        <a:rPr lang="fr-FR" sz="1600" u="sng"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de ses organismes territoriaux délégataires, ou une fonction de membre de bureau d’un club affilié.</a:t>
                      </a:r>
                      <a:r>
                        <a:rPr lang="fr-FR" sz="1600"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13753" y="0"/>
            <a:ext cx="779809" cy="986895"/>
          </a:xfrm>
          <a:prstGeom prst="rect">
            <a:avLst/>
          </a:prstGeom>
        </p:spPr>
      </p:pic>
    </p:spTree>
    <p:extLst>
      <p:ext uri="{BB962C8B-B14F-4D97-AF65-F5344CB8AC3E}">
        <p14:creationId xmlns:p14="http://schemas.microsoft.com/office/powerpoint/2010/main" val="1738284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9667" y="940858"/>
            <a:ext cx="11133666" cy="5239808"/>
          </a:xfrm>
        </p:spPr>
        <p:txBody>
          <a:bodyPr>
            <a:normAutofit/>
          </a:bodyPr>
          <a:lstStyle/>
          <a:p>
            <a:r>
              <a:rPr lang="fr-FR" sz="4000" b="1" u="sng" dirty="0">
                <a:latin typeface="+mn-lt"/>
              </a:rPr>
              <a:t>Clarification concernant le nombre de membres du comité directeur des comités </a:t>
            </a:r>
            <a:br>
              <a:rPr lang="fr-FR" b="1" u="sng" dirty="0">
                <a:latin typeface="+mn-lt"/>
              </a:rPr>
            </a:br>
            <a:br>
              <a:rPr lang="fr-FR" b="1" u="sng" dirty="0">
                <a:latin typeface="+mn-lt"/>
              </a:rPr>
            </a:br>
            <a:r>
              <a:rPr lang="fr-FR" b="1" dirty="0">
                <a:latin typeface="+mn-lt"/>
              </a:rPr>
              <a:t>Motifs des modifications :</a:t>
            </a:r>
            <a:br>
              <a:rPr lang="fr-FR" b="1" dirty="0">
                <a:latin typeface="+mn-lt"/>
              </a:rPr>
            </a:br>
            <a:r>
              <a:rPr lang="fr-FR" sz="4000" dirty="0">
                <a:latin typeface="+mn-lt"/>
              </a:rPr>
              <a:t>Cette modification apporte une clarification du texte ancien afin d’éviter des interprétations inexactes</a:t>
            </a:r>
            <a:r>
              <a:rPr lang="fr-FR" sz="4000" dirty="0"/>
              <a:t>.</a:t>
            </a:r>
            <a:br>
              <a:rPr lang="fr-FR" sz="4000" dirty="0"/>
            </a:br>
            <a:br>
              <a:rPr lang="fr-FR" sz="4000" dirty="0"/>
            </a:br>
            <a:endParaRPr lang="fr-FR" sz="4000" b="1" dirty="0"/>
          </a:p>
        </p:txBody>
      </p:sp>
      <p:pic>
        <p:nvPicPr>
          <p:cNvPr id="3" name="Imag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13753" y="0"/>
            <a:ext cx="779809" cy="986895"/>
          </a:xfrm>
          <a:prstGeom prst="rect">
            <a:avLst/>
          </a:prstGeom>
        </p:spPr>
      </p:pic>
    </p:spTree>
    <p:extLst>
      <p:ext uri="{BB962C8B-B14F-4D97-AF65-F5344CB8AC3E}">
        <p14:creationId xmlns:p14="http://schemas.microsoft.com/office/powerpoint/2010/main" val="8177687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extLst>
              <p:ext uri="{D42A27DB-BD31-4B8C-83A1-F6EECF244321}">
                <p14:modId xmlns:p14="http://schemas.microsoft.com/office/powerpoint/2010/main" val="2223772692"/>
              </p:ext>
            </p:extLst>
          </p:nvPr>
        </p:nvGraphicFramePr>
        <p:xfrm>
          <a:off x="190498" y="1507067"/>
          <a:ext cx="11938000" cy="5139267"/>
        </p:xfrm>
        <a:graphic>
          <a:graphicData uri="http://schemas.openxmlformats.org/drawingml/2006/table">
            <a:tbl>
              <a:tblPr firstRow="1" firstCol="1" bandRow="1"/>
              <a:tblGrid>
                <a:gridCol w="5969000">
                  <a:extLst>
                    <a:ext uri="{9D8B030D-6E8A-4147-A177-3AD203B41FA5}">
                      <a16:colId xmlns:a16="http://schemas.microsoft.com/office/drawing/2014/main" val="20000"/>
                    </a:ext>
                  </a:extLst>
                </a:gridCol>
                <a:gridCol w="5969000">
                  <a:extLst>
                    <a:ext uri="{9D8B030D-6E8A-4147-A177-3AD203B41FA5}">
                      <a16:colId xmlns:a16="http://schemas.microsoft.com/office/drawing/2014/main" val="20001"/>
                    </a:ext>
                  </a:extLst>
                </a:gridCol>
              </a:tblGrid>
              <a:tr h="5139267">
                <a:tc>
                  <a:txBody>
                    <a:bodyPr/>
                    <a:lstStyle/>
                    <a:p>
                      <a:pPr algn="just">
                        <a:lnSpc>
                          <a:spcPct val="115000"/>
                        </a:lnSpc>
                        <a:spcAft>
                          <a:spcPts val="1000"/>
                        </a:spcAft>
                      </a:pPr>
                      <a:r>
                        <a:rPr lang="fr-FR" sz="16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Article 3 : le comité directeur</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Le comité directeur est composé de :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b="1" dirty="0">
                          <a:effectLst/>
                          <a:latin typeface="Arial" panose="020B0604020202020204" pitchFamily="34" charset="0"/>
                          <a:ea typeface="Times New Roman" panose="02020603050405020304" pitchFamily="18" charset="0"/>
                          <a:cs typeface="Times New Roman" panose="02020603050405020304" pitchFamily="18" charset="0"/>
                        </a:rPr>
                        <a:t>Membres délibératifs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 membres (avec un minimum requis de 5 membres) élus selon le scrutin de liste bloquée pour les membres représentant 50 % des voix plus une. Les autres membres sont élus au scrutin uninominal, dans un deuxième tour qui comprend les candidats des listes non élues sauf retrait et des candidats à titre individuel ayant fait acte de candidature conformément au texte en vigueur.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fr-FR" sz="16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Article 3 : le comité directeur</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Le comité directeur est composé </a:t>
                      </a:r>
                      <a:r>
                        <a:rPr lang="fr-FR" sz="1600" u="sng"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de … membres délibératifs (</a:t>
                      </a:r>
                      <a:r>
                        <a:rPr lang="fr-FR" sz="1600" i="1" u="sng"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minimum requis de 5 membres</a:t>
                      </a:r>
                      <a:r>
                        <a:rPr lang="fr-FR" sz="1600" u="sng"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u="none" strike="noStrike"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b="1" u="sng" strike="sngStrike"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Membres délibératifs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u="sng" strike="sngStrike"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membres (avec un minimum requis de 5 membres) élus selon le scrutin de liste bloquée pour les membres représentant 50 % des voix plus une. Les autres membres sont élus au scrutin uninominal, dans un deuxième tour qui comprend les candidats des listes non élues sauf retrait et des candidats à titre individuel ayant fait acte de candidature conformément au texte en vigueur.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u="none" strike="noStrike"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Arial" panose="020B0604020202020204" pitchFamily="34" charset="0"/>
                        <a:buChar char="-"/>
                      </a:pPr>
                      <a:r>
                        <a:rPr lang="fr-FR" sz="1600" u="sng" dirty="0">
                          <a:solidFill>
                            <a:srgbClr val="FF0000"/>
                          </a:solidFill>
                          <a:effectLst/>
                          <a:latin typeface="Arial" panose="020B0604020202020204" pitchFamily="34" charset="0"/>
                          <a:ea typeface="Times New Roman" panose="02020603050405020304" pitchFamily="18" charset="0"/>
                        </a:rPr>
                        <a:t>Dont les membres élus au scrutin de liste bloquée représentant 50 % des voix plus une, dans un premier tour.</a:t>
                      </a:r>
                      <a:endParaRPr lang="fr-FR" sz="1600" dirty="0">
                        <a:effectLst/>
                        <a:latin typeface="Arial" panose="020B0604020202020204" pitchFamily="34" charset="0"/>
                        <a:ea typeface="Times New Roman" panose="02020603050405020304" pitchFamily="18" charset="0"/>
                      </a:endParaRPr>
                    </a:p>
                    <a:p>
                      <a:pPr marL="342900" lvl="0" indent="-342900" algn="just">
                        <a:spcAft>
                          <a:spcPts val="0"/>
                        </a:spcAft>
                        <a:buFont typeface="Arial" panose="020B0604020202020204" pitchFamily="34" charset="0"/>
                        <a:buChar char="-"/>
                      </a:pPr>
                      <a:r>
                        <a:rPr lang="fr-FR" sz="1600" u="sng" dirty="0">
                          <a:solidFill>
                            <a:srgbClr val="FF0000"/>
                          </a:solidFill>
                          <a:effectLst/>
                          <a:latin typeface="Arial" panose="020B0604020202020204" pitchFamily="34" charset="0"/>
                          <a:ea typeface="Times New Roman" panose="02020603050405020304" pitchFamily="18" charset="0"/>
                        </a:rPr>
                        <a:t>Dont les autres membres élus au scrutin uninominal, dans un deuxième tour qui comprend les candidats des listes non élues sauf retrait et des candidats à titre individuel ayant fait acte de candidature conformément au texte en vigueur. </a:t>
                      </a:r>
                      <a:r>
                        <a:rPr lang="fr-FR"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2" name="Rectangle 1"/>
          <p:cNvSpPr/>
          <p:nvPr/>
        </p:nvSpPr>
        <p:spPr>
          <a:xfrm>
            <a:off x="440267" y="135467"/>
            <a:ext cx="11345333" cy="1200329"/>
          </a:xfrm>
          <a:prstGeom prst="rect">
            <a:avLst/>
          </a:prstGeom>
        </p:spPr>
        <p:txBody>
          <a:bodyPr wrap="square">
            <a:spAutoFit/>
          </a:bodyPr>
          <a:lstStyle/>
          <a:p>
            <a:r>
              <a:rPr lang="fr-FR" sz="3600" b="1" u="sng" dirty="0">
                <a:solidFill>
                  <a:prstClr val="black"/>
                </a:solidFill>
                <a:ea typeface="+mj-ea"/>
                <a:cs typeface="+mj-cs"/>
              </a:rPr>
              <a:t>Annexe 4-3 du règlement intérieur fédéral </a:t>
            </a:r>
            <a:br>
              <a:rPr lang="fr-FR" sz="3600" b="1" u="sng" dirty="0">
                <a:solidFill>
                  <a:prstClr val="black"/>
                </a:solidFill>
                <a:ea typeface="+mj-ea"/>
                <a:cs typeface="+mj-cs"/>
              </a:rPr>
            </a:br>
            <a:r>
              <a:rPr lang="fr-FR" sz="3600" b="1" u="sng" dirty="0">
                <a:solidFill>
                  <a:prstClr val="black"/>
                </a:solidFill>
                <a:ea typeface="+mj-ea"/>
                <a:cs typeface="+mj-cs"/>
              </a:rPr>
              <a:t>« règlement intérieur type organisme de proximité »</a:t>
            </a:r>
            <a:endParaRPr lang="fr-FR" sz="3600" u="sng"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13753" y="0"/>
            <a:ext cx="779809" cy="986895"/>
          </a:xfrm>
          <a:prstGeom prst="rect">
            <a:avLst/>
          </a:prstGeom>
        </p:spPr>
      </p:pic>
    </p:spTree>
    <p:extLst>
      <p:ext uri="{BB962C8B-B14F-4D97-AF65-F5344CB8AC3E}">
        <p14:creationId xmlns:p14="http://schemas.microsoft.com/office/powerpoint/2010/main" val="1265211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609600" y="1227908"/>
            <a:ext cx="11116733" cy="4868092"/>
          </a:xfrm>
        </p:spPr>
        <p:txBody>
          <a:bodyPr>
            <a:noAutofit/>
          </a:bodyPr>
          <a:lstStyle/>
          <a:p>
            <a:pPr algn="l"/>
            <a:r>
              <a:rPr lang="fr-FR" sz="3600" b="1" u="sng" dirty="0"/>
              <a:t>Développement des activités et des recettes de la FFJDA :</a:t>
            </a:r>
            <a:endParaRPr lang="fr-FR" sz="3600" dirty="0"/>
          </a:p>
          <a:p>
            <a:pPr algn="l"/>
            <a:endParaRPr lang="fr-FR" sz="3600" b="1" dirty="0"/>
          </a:p>
          <a:p>
            <a:pPr algn="l"/>
            <a:r>
              <a:rPr lang="fr-FR" sz="3600" b="1" dirty="0"/>
              <a:t>Motifs des modifications :</a:t>
            </a:r>
            <a:endParaRPr lang="fr-FR" sz="3600" dirty="0"/>
          </a:p>
          <a:p>
            <a:pPr algn="just"/>
            <a:r>
              <a:rPr lang="fr-FR" sz="3600" dirty="0"/>
              <a:t>le ministère des Sports a souhaité que les fédérations développent leurs recettes privées la FFJDA a choisi de développer des activités  notamment grâce au Grand Dôme de Villebon. Les modifications statutaires qui suivent permettent le développement de ces activités.</a:t>
            </a:r>
          </a:p>
        </p:txBody>
      </p:sp>
      <p:pic>
        <p:nvPicPr>
          <p:cNvPr id="2" name="Imag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13753" y="0"/>
            <a:ext cx="779809" cy="986895"/>
          </a:xfrm>
          <a:prstGeom prst="rect">
            <a:avLst/>
          </a:prstGeom>
        </p:spPr>
      </p:pic>
    </p:spTree>
    <p:extLst>
      <p:ext uri="{BB962C8B-B14F-4D97-AF65-F5344CB8AC3E}">
        <p14:creationId xmlns:p14="http://schemas.microsoft.com/office/powerpoint/2010/main" val="3100033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au 6"/>
          <p:cNvGraphicFramePr>
            <a:graphicFrameLocks noGrp="1"/>
          </p:cNvGraphicFramePr>
          <p:nvPr>
            <p:extLst>
              <p:ext uri="{D42A27DB-BD31-4B8C-83A1-F6EECF244321}">
                <p14:modId xmlns:p14="http://schemas.microsoft.com/office/powerpoint/2010/main" val="21942859"/>
              </p:ext>
            </p:extLst>
          </p:nvPr>
        </p:nvGraphicFramePr>
        <p:xfrm>
          <a:off x="665297" y="1151467"/>
          <a:ext cx="10773170" cy="4004734"/>
        </p:xfrm>
        <a:graphic>
          <a:graphicData uri="http://schemas.openxmlformats.org/drawingml/2006/table">
            <a:tbl>
              <a:tblPr firstRow="1" firstCol="1" bandRow="1"/>
              <a:tblGrid>
                <a:gridCol w="5386585">
                  <a:extLst>
                    <a:ext uri="{9D8B030D-6E8A-4147-A177-3AD203B41FA5}">
                      <a16:colId xmlns:a16="http://schemas.microsoft.com/office/drawing/2014/main" val="20000"/>
                    </a:ext>
                  </a:extLst>
                </a:gridCol>
                <a:gridCol w="5386585">
                  <a:extLst>
                    <a:ext uri="{9D8B030D-6E8A-4147-A177-3AD203B41FA5}">
                      <a16:colId xmlns:a16="http://schemas.microsoft.com/office/drawing/2014/main" val="20001"/>
                    </a:ext>
                  </a:extLst>
                </a:gridCol>
              </a:tblGrid>
              <a:tr h="4004734">
                <a:tc>
                  <a:txBody>
                    <a:bodyPr/>
                    <a:lstStyle/>
                    <a:p>
                      <a:pPr algn="just">
                        <a:lnSpc>
                          <a:spcPct val="115000"/>
                        </a:lnSpc>
                        <a:spcAft>
                          <a:spcPts val="1000"/>
                        </a:spcAft>
                      </a:pPr>
                      <a:r>
                        <a:rPr lang="fr-FR" sz="16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Préambule</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Fédération à vocation sportive de loisirs et de compétition, elle se donne également pour mission de valoriser la pratique pour la santé ainsi que la promotion des valeurs éducatives et culturelles attachées à la pratique de ses disciplines et recherche tout autant, pour ses membres, à développer les principes de citoyenneté et la formation individuelle.</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fr-FR" sz="16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Préambule</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Fédération à vocation sportive de loisirs et de compétition, elle se donne également pour mission de valoriser la pratique pour la santé ainsi que </a:t>
                      </a:r>
                      <a:r>
                        <a:rPr lang="fr-FR" sz="1600" strike="sngStrike"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la promotion </a:t>
                      </a:r>
                      <a:r>
                        <a:rPr lang="fr-FR" sz="1600" u="sng"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de promouvoir</a:t>
                      </a:r>
                      <a:r>
                        <a:rPr lang="fr-FR" sz="16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1600" strike="sngStrike"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des</a:t>
                      </a:r>
                      <a:r>
                        <a:rPr lang="fr-FR" sz="16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1600" u="sng"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les </a:t>
                      </a:r>
                      <a:r>
                        <a:rPr lang="fr-FR" sz="1600" dirty="0">
                          <a:effectLst/>
                          <a:latin typeface="Arial" panose="020B0604020202020204" pitchFamily="34" charset="0"/>
                          <a:ea typeface="Times New Roman" panose="02020603050405020304" pitchFamily="18" charset="0"/>
                          <a:cs typeface="Times New Roman" panose="02020603050405020304" pitchFamily="18" charset="0"/>
                        </a:rPr>
                        <a:t>valeurs éducatives et culturelles attachées à la pratique de ses disciplines </a:t>
                      </a:r>
                      <a:r>
                        <a:rPr lang="fr-FR" sz="1600" u="sng"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et leurs composantes</a:t>
                      </a:r>
                      <a:r>
                        <a:rPr lang="fr-FR" sz="1600" b="1" u="sng"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1600" u="sng"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et du sport en général</a:t>
                      </a:r>
                      <a:r>
                        <a:rPr lang="fr-FR" sz="1600" dirty="0">
                          <a:effectLst/>
                          <a:latin typeface="Arial" panose="020B0604020202020204" pitchFamily="34" charset="0"/>
                          <a:ea typeface="Times New Roman" panose="02020603050405020304" pitchFamily="18" charset="0"/>
                          <a:cs typeface="Times New Roman" panose="02020603050405020304" pitchFamily="18" charset="0"/>
                        </a:rPr>
                        <a:t>, et recherche tout autant, pour ses membres, à développer les principes de citoyenneté et la formation individuelle.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2" name="Rectangle 1"/>
          <p:cNvSpPr/>
          <p:nvPr/>
        </p:nvSpPr>
        <p:spPr>
          <a:xfrm>
            <a:off x="792297" y="170281"/>
            <a:ext cx="2751972" cy="646331"/>
          </a:xfrm>
          <a:prstGeom prst="rect">
            <a:avLst/>
          </a:prstGeom>
        </p:spPr>
        <p:txBody>
          <a:bodyPr wrap="none">
            <a:spAutoFit/>
          </a:bodyPr>
          <a:lstStyle/>
          <a:p>
            <a:r>
              <a:rPr lang="fr-FR" sz="3600" b="1" u="sng" dirty="0">
                <a:solidFill>
                  <a:prstClr val="black"/>
                </a:solidFill>
              </a:rPr>
              <a:t>Statuts FFJDA</a:t>
            </a:r>
            <a:endParaRPr lang="fr-FR"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13753" y="0"/>
            <a:ext cx="779809" cy="986895"/>
          </a:xfrm>
          <a:prstGeom prst="rect">
            <a:avLst/>
          </a:prstGeom>
        </p:spPr>
      </p:pic>
    </p:spTree>
    <p:extLst>
      <p:ext uri="{BB962C8B-B14F-4D97-AF65-F5344CB8AC3E}">
        <p14:creationId xmlns:p14="http://schemas.microsoft.com/office/powerpoint/2010/main" val="646385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544264998"/>
              </p:ext>
            </p:extLst>
          </p:nvPr>
        </p:nvGraphicFramePr>
        <p:xfrm>
          <a:off x="279398" y="759339"/>
          <a:ext cx="11717868" cy="5815633"/>
        </p:xfrm>
        <a:graphic>
          <a:graphicData uri="http://schemas.openxmlformats.org/drawingml/2006/table">
            <a:tbl>
              <a:tblPr firstRow="1" firstCol="1" bandRow="1"/>
              <a:tblGrid>
                <a:gridCol w="5858934">
                  <a:extLst>
                    <a:ext uri="{9D8B030D-6E8A-4147-A177-3AD203B41FA5}">
                      <a16:colId xmlns:a16="http://schemas.microsoft.com/office/drawing/2014/main" val="20000"/>
                    </a:ext>
                  </a:extLst>
                </a:gridCol>
                <a:gridCol w="5858934">
                  <a:extLst>
                    <a:ext uri="{9D8B030D-6E8A-4147-A177-3AD203B41FA5}">
                      <a16:colId xmlns:a16="http://schemas.microsoft.com/office/drawing/2014/main" val="20001"/>
                    </a:ext>
                  </a:extLst>
                </a:gridCol>
              </a:tblGrid>
              <a:tr h="5815633">
                <a:tc>
                  <a:txBody>
                    <a:bodyPr/>
                    <a:lstStyle/>
                    <a:p>
                      <a:pPr algn="just">
                        <a:lnSpc>
                          <a:spcPct val="115000"/>
                        </a:lnSpc>
                        <a:spcAft>
                          <a:spcPts val="1000"/>
                        </a:spcAft>
                      </a:pPr>
                      <a:r>
                        <a:rPr lang="fr-FR" sz="16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Article 1</a:t>
                      </a:r>
                      <a:r>
                        <a:rPr lang="fr-FR" sz="1600" b="1" baseline="300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er</a:t>
                      </a:r>
                      <a:r>
                        <a:rPr lang="fr-FR" sz="16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 objet de la fédération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2) Elle se donne pour mission :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600" dirty="0">
                          <a:effectLst/>
                          <a:latin typeface="Calibri" panose="020F0502020204030204" pitchFamily="34" charset="0"/>
                          <a:ea typeface="Times New Roman" panose="02020603050405020304" pitchFamily="18" charset="0"/>
                          <a:cs typeface="Times New Roman" panose="02020603050405020304" pitchFamily="18" charset="0"/>
                        </a:rPr>
                        <a:t>a) de garantie l’unité de la pratique des disciplines liées à son objet par l’ensemble des organismes qui pratiquent ces disciplines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fr-FR" sz="16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Article 1</a:t>
                      </a:r>
                      <a:r>
                        <a:rPr lang="fr-FR" sz="1600" b="1" baseline="300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er </a:t>
                      </a:r>
                      <a:r>
                        <a:rPr lang="fr-FR" sz="16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objet de la fédération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2) Elle se donne pour mission :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a) de garantie l’unité de la pratique des disciplines liées à son objet par l’ensemble des organismes qui pratiquent ces disciplines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n) plus généralement de mettre en œuvre toute activité de nature à promouvoir l’activité physique et sportive et le sport en général</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o) d’effectuer, directement ou indirectement, toutes opérations juridiques et/ou financières, développer toutes activités directement ou indirectement au travers d’une filiale, en rapport et/ou visant à permettre un meilleur déploiement de son objet visant notamment à développer et promouvoir le judo, ses disciplines associées, leurs composantes, et le sport en général.</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pic>
        <p:nvPicPr>
          <p:cNvPr id="3" name="Imag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13753" y="0"/>
            <a:ext cx="779809" cy="986895"/>
          </a:xfrm>
          <a:prstGeom prst="rect">
            <a:avLst/>
          </a:prstGeom>
        </p:spPr>
      </p:pic>
    </p:spTree>
    <p:extLst>
      <p:ext uri="{BB962C8B-B14F-4D97-AF65-F5344CB8AC3E}">
        <p14:creationId xmlns:p14="http://schemas.microsoft.com/office/powerpoint/2010/main" val="239561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1467766032"/>
              </p:ext>
            </p:extLst>
          </p:nvPr>
        </p:nvGraphicFramePr>
        <p:xfrm>
          <a:off x="431800" y="1032934"/>
          <a:ext cx="11396132" cy="4343400"/>
        </p:xfrm>
        <a:graphic>
          <a:graphicData uri="http://schemas.openxmlformats.org/drawingml/2006/table">
            <a:tbl>
              <a:tblPr firstRow="1" firstCol="1" bandRow="1"/>
              <a:tblGrid>
                <a:gridCol w="5698066">
                  <a:extLst>
                    <a:ext uri="{9D8B030D-6E8A-4147-A177-3AD203B41FA5}">
                      <a16:colId xmlns:a16="http://schemas.microsoft.com/office/drawing/2014/main" val="20000"/>
                    </a:ext>
                  </a:extLst>
                </a:gridCol>
                <a:gridCol w="5698066">
                  <a:extLst>
                    <a:ext uri="{9D8B030D-6E8A-4147-A177-3AD203B41FA5}">
                      <a16:colId xmlns:a16="http://schemas.microsoft.com/office/drawing/2014/main" val="20001"/>
                    </a:ext>
                  </a:extLst>
                </a:gridCol>
              </a:tblGrid>
              <a:tr h="4343400">
                <a:tc>
                  <a:txBody>
                    <a:bodyPr/>
                    <a:lstStyle/>
                    <a:p>
                      <a:pPr algn="just">
                        <a:lnSpc>
                          <a:spcPct val="115000"/>
                        </a:lnSpc>
                        <a:spcAft>
                          <a:spcPts val="1000"/>
                        </a:spcAft>
                      </a:pPr>
                      <a:r>
                        <a:rPr lang="fr-FR" sz="16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Article 30 : ressources de la fédération</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Les ressources annuelles de la fédération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fr-FR" sz="1600" dirty="0">
                          <a:effectLst/>
                          <a:latin typeface="Arial" panose="020B0604020202020204" pitchFamily="34" charset="0"/>
                          <a:ea typeface="Times New Roman" panose="02020603050405020304" pitchFamily="18" charset="0"/>
                        </a:rPr>
                        <a:t>Les revenus de ses biens, à l’exception de la fraction prévue au 5</a:t>
                      </a:r>
                      <a:r>
                        <a:rPr lang="fr-FR" sz="1600" baseline="30000" dirty="0">
                          <a:effectLst/>
                          <a:latin typeface="Arial" panose="020B0604020202020204" pitchFamily="34" charset="0"/>
                          <a:ea typeface="Times New Roman" panose="02020603050405020304" pitchFamily="18" charset="0"/>
                        </a:rPr>
                        <a:t>e</a:t>
                      </a:r>
                      <a:r>
                        <a:rPr lang="fr-FR" sz="1600" dirty="0">
                          <a:effectLst/>
                          <a:latin typeface="Arial" panose="020B0604020202020204" pitchFamily="34" charset="0"/>
                          <a:ea typeface="Times New Roman" panose="02020603050405020304" pitchFamily="18" charset="0"/>
                        </a:rPr>
                        <a:t> alinéa de l’article ci-dessus ;</a:t>
                      </a:r>
                      <a:endParaRPr lang="fr-FR" sz="1600" dirty="0">
                        <a:effectLst/>
                        <a:latin typeface="Arial" panose="020B0604020202020204" pitchFamily="34" charset="0"/>
                        <a:ea typeface="Calibri" panose="020F0502020204030204" pitchFamily="34"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fr-FR" sz="16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Article 30 : ressources de la fédération</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Les ressources annuelles de la fédération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Les revenus de ses </a:t>
                      </a:r>
                      <a:r>
                        <a:rPr lang="fr-FR" sz="1600" u="sng"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droits et</a:t>
                      </a:r>
                      <a:r>
                        <a:rPr lang="fr-FR" sz="16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1600" dirty="0">
                          <a:effectLst/>
                          <a:latin typeface="Arial" panose="020B0604020202020204" pitchFamily="34" charset="0"/>
                          <a:ea typeface="Times New Roman" panose="02020603050405020304" pitchFamily="18" charset="0"/>
                          <a:cs typeface="Times New Roman" panose="02020603050405020304" pitchFamily="18" charset="0"/>
                        </a:rPr>
                        <a:t>biens, </a:t>
                      </a:r>
                      <a:r>
                        <a:rPr lang="fr-FR" sz="1600" u="sng"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et notamment tous revenus retirés de participation de la fédération dans le capital d’une entité filiale</a:t>
                      </a:r>
                      <a:r>
                        <a:rPr lang="fr-FR" sz="1600" dirty="0">
                          <a:effectLst/>
                          <a:latin typeface="Arial" panose="020B0604020202020204" pitchFamily="34" charset="0"/>
                          <a:ea typeface="Times New Roman" panose="02020603050405020304" pitchFamily="18" charset="0"/>
                          <a:cs typeface="Times New Roman" panose="02020603050405020304" pitchFamily="18" charset="0"/>
                        </a:rPr>
                        <a:t>, à l’exception de la fraction prévue au 5</a:t>
                      </a:r>
                      <a:r>
                        <a:rPr lang="fr-FR" sz="1600" baseline="30000" dirty="0">
                          <a:effectLst/>
                          <a:latin typeface="Arial" panose="020B0604020202020204" pitchFamily="34" charset="0"/>
                          <a:ea typeface="Times New Roman" panose="02020603050405020304" pitchFamily="18" charset="0"/>
                          <a:cs typeface="Times New Roman" panose="02020603050405020304" pitchFamily="18" charset="0"/>
                        </a:rPr>
                        <a:t>e</a:t>
                      </a:r>
                      <a:r>
                        <a:rPr lang="fr-FR" sz="1600" dirty="0">
                          <a:effectLst/>
                          <a:latin typeface="Arial" panose="020B0604020202020204" pitchFamily="34" charset="0"/>
                          <a:ea typeface="Times New Roman" panose="02020603050405020304" pitchFamily="18" charset="0"/>
                          <a:cs typeface="Times New Roman" panose="02020603050405020304" pitchFamily="18" charset="0"/>
                        </a:rPr>
                        <a:t> alinéa de l’article ci-dessus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fr-FR" sz="1600" u="sng" dirty="0">
                          <a:solidFill>
                            <a:srgbClr val="FF0000"/>
                          </a:solidFill>
                          <a:effectLst/>
                          <a:latin typeface="Arial" panose="020B0604020202020204" pitchFamily="34" charset="0"/>
                          <a:ea typeface="Times New Roman" panose="02020603050405020304" pitchFamily="18" charset="0"/>
                        </a:rPr>
                        <a:t>Les ressources provenant des partenariats et du mécénat ;</a:t>
                      </a:r>
                      <a:endParaRPr lang="fr-FR" sz="1600" dirty="0">
                        <a:effectLst/>
                        <a:latin typeface="Arial" panose="020B0604020202020204" pitchFamily="34" charset="0"/>
                        <a:ea typeface="Calibri" panose="020F0502020204030204" pitchFamily="34" charset="0"/>
                      </a:endParaRPr>
                    </a:p>
                    <a:p>
                      <a:pPr marL="342900" lvl="0" indent="-342900" algn="just">
                        <a:spcAft>
                          <a:spcPts val="0"/>
                        </a:spcAft>
                        <a:buFont typeface="Symbol" panose="05050102010706020507" pitchFamily="18" charset="2"/>
                        <a:buChar char=""/>
                      </a:pPr>
                      <a:r>
                        <a:rPr lang="fr-FR" sz="1600" u="sng" dirty="0">
                          <a:solidFill>
                            <a:srgbClr val="FF0000"/>
                          </a:solidFill>
                          <a:effectLst/>
                          <a:latin typeface="Arial" panose="020B0604020202020204" pitchFamily="34" charset="0"/>
                          <a:ea typeface="Times New Roman" panose="02020603050405020304" pitchFamily="18" charset="0"/>
                        </a:rPr>
                        <a:t>Toutes autres ressources permises par la loi.</a:t>
                      </a:r>
                      <a:endParaRPr lang="fr-FR" sz="1600" dirty="0">
                        <a:effectLst/>
                        <a:latin typeface="Arial" panose="020B060402020202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pic>
        <p:nvPicPr>
          <p:cNvPr id="3" name="Imag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13753" y="0"/>
            <a:ext cx="779809" cy="986895"/>
          </a:xfrm>
          <a:prstGeom prst="rect">
            <a:avLst/>
          </a:prstGeom>
        </p:spPr>
      </p:pic>
    </p:spTree>
    <p:extLst>
      <p:ext uri="{BB962C8B-B14F-4D97-AF65-F5344CB8AC3E}">
        <p14:creationId xmlns:p14="http://schemas.microsoft.com/office/powerpoint/2010/main" val="2860313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5600" y="254001"/>
            <a:ext cx="11633200" cy="6583534"/>
          </a:xfrm>
          <a:prstGeom prst="rect">
            <a:avLst/>
          </a:prstGeom>
        </p:spPr>
        <p:txBody>
          <a:bodyPr wrap="square">
            <a:spAutoFit/>
          </a:bodyPr>
          <a:lstStyle/>
          <a:p>
            <a:pPr>
              <a:lnSpc>
                <a:spcPct val="107000"/>
              </a:lnSpc>
              <a:spcAft>
                <a:spcPts val="0"/>
              </a:spcAft>
            </a:pPr>
            <a:r>
              <a:rPr lang="fr-FR" sz="3600" b="1" u="sng" dirty="0">
                <a:effectLst/>
                <a:ea typeface="Calibri" panose="020F0502020204030204" pitchFamily="34" charset="0"/>
                <a:cs typeface="Times New Roman" panose="02020603050405020304" pitchFamily="18" charset="0"/>
              </a:rPr>
              <a:t>Représentation hommes-femmes au sein du Conseil d’Administration fédéral (Collège Comité Directeur).</a:t>
            </a:r>
            <a:endParaRPr lang="fr-FR" sz="3600" dirty="0">
              <a:effectLst/>
              <a:ea typeface="Calibri" panose="020F0502020204030204" pitchFamily="34" charset="0"/>
              <a:cs typeface="Times New Roman" panose="02020603050405020304" pitchFamily="18" charset="0"/>
            </a:endParaRPr>
          </a:p>
          <a:p>
            <a:pPr>
              <a:lnSpc>
                <a:spcPct val="107000"/>
              </a:lnSpc>
              <a:spcAft>
                <a:spcPts val="0"/>
              </a:spcAft>
            </a:pPr>
            <a:r>
              <a:rPr lang="fr-FR" sz="2800" b="1" dirty="0">
                <a:effectLst/>
                <a:latin typeface="Calibri" panose="020F0502020204030204" pitchFamily="34" charset="0"/>
                <a:ea typeface="Calibri" panose="020F0502020204030204" pitchFamily="34" charset="0"/>
                <a:cs typeface="Calibri" panose="020F0502020204030204" pitchFamily="34" charset="0"/>
              </a:rPr>
              <a:t>Motifs des modifications :</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800" dirty="0">
                <a:effectLst/>
                <a:latin typeface="Calibri" panose="020F0502020204030204" pitchFamily="34" charset="0"/>
                <a:ea typeface="Calibri" panose="020F0502020204030204" pitchFamily="34" charset="0"/>
                <a:cs typeface="Times New Roman" panose="02020603050405020304" pitchFamily="18" charset="0"/>
              </a:rPr>
              <a:t>La FFJDA doit désormais appliquer, sans dérogation possible, l’alinéa 1 de l’article L.131-8 II, 1 du Code du sport (issu de la loi n° 2014-873 du 4 aout 2014) qui prévoit que lorsque la proportion de licenciés de chacun des deux sexes est supérieure ou égale à 25%, est garantie au sein du Comité Directeur une proportion minimale de 40% des sièges pour les personnes de chaque sexe. Ce mode de calcul n’est pas applicable aux OTD mais uniquement au niveau fédéral. Les OTD sont soumis au régime appliqué jusqu’à maintenant. </a:t>
            </a:r>
          </a:p>
          <a:p>
            <a:pPr>
              <a:lnSpc>
                <a:spcPct val="107000"/>
              </a:lnSpc>
              <a:spcAft>
                <a:spcPts val="0"/>
              </a:spcAft>
            </a:pPr>
            <a:r>
              <a:rPr lang="fr-FR" sz="2800" dirty="0">
                <a:effectLst/>
                <a:latin typeface="Calibri" panose="020F0502020204030204" pitchFamily="34" charset="0"/>
                <a:ea typeface="Calibri" panose="020F0502020204030204" pitchFamily="34" charset="0"/>
                <a:cs typeface="Calibri" panose="020F0502020204030204" pitchFamily="34" charset="0"/>
              </a:rPr>
              <a:t>Dès lors pour parvenir à une représentativité plus large pour chacun des deux genres l’AG fédérale a décidé de passer à 20 membres du collège comité directeur du Conseil d’Administration fédéral. </a:t>
            </a:r>
            <a:r>
              <a:rPr lang="fr-FR" sz="3600" b="1" u="none" strike="noStrike" dirty="0">
                <a:effectLst/>
                <a:latin typeface="Arial" panose="020B0604020202020204" pitchFamily="34" charset="0"/>
                <a:ea typeface="Calibri" panose="020F0502020204030204" pitchFamily="34" charset="0"/>
                <a:cs typeface="Times New Roman" panose="02020603050405020304" pitchFamily="18" charset="0"/>
              </a:rPr>
              <a:t> </a:t>
            </a:r>
            <a:endParaRPr lang="fr-FR" sz="3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Imag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13753" y="0"/>
            <a:ext cx="779809" cy="986895"/>
          </a:xfrm>
          <a:prstGeom prst="rect">
            <a:avLst/>
          </a:prstGeom>
        </p:spPr>
      </p:pic>
    </p:spTree>
    <p:extLst>
      <p:ext uri="{BB962C8B-B14F-4D97-AF65-F5344CB8AC3E}">
        <p14:creationId xmlns:p14="http://schemas.microsoft.com/office/powerpoint/2010/main" val="3301308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Zone de texte 3"/>
          <p:cNvSpPr txBox="1">
            <a:spLocks noChangeArrowheads="1"/>
          </p:cNvSpPr>
          <p:nvPr/>
        </p:nvSpPr>
        <p:spPr bwMode="auto">
          <a:xfrm>
            <a:off x="11925300" y="2532063"/>
            <a:ext cx="261938"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vert270" wrap="square" lIns="0" tIns="0" rIns="0" bIns="0" anchor="t" anchorCtr="0" upright="1">
            <a:noAutofit/>
          </a:bodyPr>
          <a:lstStyle/>
          <a:p>
            <a:pPr marL="12700">
              <a:lnSpc>
                <a:spcPct val="107000"/>
              </a:lnSpc>
              <a:spcBef>
                <a:spcPts val="85"/>
              </a:spcBef>
              <a:spcAft>
                <a:spcPts val="800"/>
              </a:spcAft>
            </a:pPr>
            <a:r>
              <a:rPr lang="fr-FR" sz="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ENCADREES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8" name="Zone de texte 5"/>
          <p:cNvSpPr txBox="1">
            <a:spLocks noChangeArrowheads="1"/>
          </p:cNvSpPr>
          <p:nvPr/>
        </p:nvSpPr>
        <p:spPr bwMode="auto">
          <a:xfrm>
            <a:off x="11944350" y="2913063"/>
            <a:ext cx="261938" cy="963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vert270" wrap="square" lIns="0" tIns="0" rIns="0" bIns="0" anchor="t" anchorCtr="0" upright="1">
            <a:noAutofit/>
          </a:bodyPr>
          <a:lstStyle/>
          <a:p>
            <a:pPr marL="15240" marR="13970" algn="ctr">
              <a:lnSpc>
                <a:spcPct val="107000"/>
              </a:lnSpc>
              <a:spcBef>
                <a:spcPts val="85"/>
              </a:spcBef>
              <a:spcAft>
                <a:spcPts val="800"/>
              </a:spcAft>
            </a:pPr>
            <a:r>
              <a:rPr lang="fr-FR" sz="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OTD</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9" name="Zone de texte 4"/>
          <p:cNvSpPr txBox="1">
            <a:spLocks noChangeArrowheads="1"/>
          </p:cNvSpPr>
          <p:nvPr/>
        </p:nvSpPr>
        <p:spPr bwMode="auto">
          <a:xfrm>
            <a:off x="12236450" y="1977231"/>
            <a:ext cx="263525"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vert270" wrap="square" lIns="0" tIns="0" rIns="0" bIns="0" anchor="t" anchorCtr="0" upright="1">
            <a:noAutofit/>
          </a:bodyPr>
          <a:lstStyle/>
          <a:p>
            <a:pPr marL="12700">
              <a:lnSpc>
                <a:spcPts val="915"/>
              </a:lnSpc>
              <a:spcAft>
                <a:spcPts val="800"/>
              </a:spcAft>
            </a:pPr>
            <a:r>
              <a:rPr lang="fr-FR" sz="8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REGLEMENTS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marL="26670">
              <a:lnSpc>
                <a:spcPct val="107000"/>
              </a:lnSpc>
              <a:spcBef>
                <a:spcPts val="85"/>
              </a:spcBef>
              <a:spcAft>
                <a:spcPts val="800"/>
              </a:spcAft>
            </a:pPr>
            <a:r>
              <a:rPr lang="fr-FR" sz="8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SPECIFIQUES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4" name="Tableau 33"/>
          <p:cNvGraphicFramePr>
            <a:graphicFrameLocks noGrp="1"/>
          </p:cNvGraphicFramePr>
          <p:nvPr>
            <p:extLst>
              <p:ext uri="{D42A27DB-BD31-4B8C-83A1-F6EECF244321}">
                <p14:modId xmlns:p14="http://schemas.microsoft.com/office/powerpoint/2010/main" val="3685627433"/>
              </p:ext>
            </p:extLst>
          </p:nvPr>
        </p:nvGraphicFramePr>
        <p:xfrm>
          <a:off x="463813" y="754965"/>
          <a:ext cx="11382906" cy="6162301"/>
        </p:xfrm>
        <a:graphic>
          <a:graphicData uri="http://schemas.openxmlformats.org/drawingml/2006/table">
            <a:tbl>
              <a:tblPr firstRow="1" firstCol="1" bandRow="1"/>
              <a:tblGrid>
                <a:gridCol w="5691453">
                  <a:extLst>
                    <a:ext uri="{9D8B030D-6E8A-4147-A177-3AD203B41FA5}">
                      <a16:colId xmlns:a16="http://schemas.microsoft.com/office/drawing/2014/main" val="20000"/>
                    </a:ext>
                  </a:extLst>
                </a:gridCol>
                <a:gridCol w="5691453">
                  <a:extLst>
                    <a:ext uri="{9D8B030D-6E8A-4147-A177-3AD203B41FA5}">
                      <a16:colId xmlns:a16="http://schemas.microsoft.com/office/drawing/2014/main" val="20001"/>
                    </a:ext>
                  </a:extLst>
                </a:gridCol>
              </a:tblGrid>
              <a:tr h="6085878">
                <a:tc>
                  <a:txBody>
                    <a:bodyPr/>
                    <a:lstStyle/>
                    <a:p>
                      <a:pPr algn="just">
                        <a:lnSpc>
                          <a:spcPct val="115000"/>
                        </a:lnSpc>
                        <a:spcAft>
                          <a:spcPts val="1000"/>
                        </a:spcAft>
                      </a:pPr>
                      <a:r>
                        <a:rPr lang="fr-FR" sz="16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Article 18 : rôle et composition</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rPr>
                        <a:t>La fédération est administrée par un conseil d’administration comprenant 33 membres composé d’un comité directeur de 17 membres élus au scrutin secret de liste […].</a:t>
                      </a:r>
                      <a:r>
                        <a:rPr lang="fr-FR" sz="1600" dirty="0">
                          <a:effectLst/>
                          <a:latin typeface="Calibri" panose="020F0502020204030204" pitchFamily="34" charset="0"/>
                        </a:rPr>
                        <a:t> </a:t>
                      </a:r>
                      <a:r>
                        <a:rPr lang="fr-FR"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 </a:t>
                      </a:r>
                      <a:r>
                        <a:rPr lang="fr-FR"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SPECIFIQUES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rPr>
                        <a:t>Ne peuvent être élues au conseil d’administration que les personnes, licenciées à la fédération, titulaires de la ceinture noire délivrée au titre de l’une des disciplines fédérales, remplissant les conditions prévues au règlement intérieur et ayant fait parvenir au siège de la fédération leur candidature, au titre du conseil national par l’intermédiaire de la structure qui les a élues et au titre du comité directeur par l’intermédiaire du candidat à la présidence qui joindra les attestations de candidatures des 17 membres composant sa liste, au moins quarante jours francs avant la date de l’assemblée générale élective.</a:t>
                      </a:r>
                      <a:r>
                        <a:rPr lang="fr-FR" sz="1600" dirty="0">
                          <a:effectLst/>
                          <a:latin typeface="Calibri" panose="020F0502020204030204" pitchFamily="34" charset="0"/>
                        </a:rPr>
                        <a:t> </a:t>
                      </a:r>
                      <a:r>
                        <a:rPr lang="fr-FR"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Les listes candidates au titre du comité directeur doivent comporter 17 membres dont le premier est candidat à la fonction de président fédéral, le second à la fonction de vice-président secrétaire général, le troisième à la fonction de vice-président trésorier général.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231" marR="32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fr-FR" sz="16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Article 18 : rôle </a:t>
                      </a:r>
                      <a:r>
                        <a:rPr lang="fr-FR" sz="1600" b="1">
                          <a:solidFill>
                            <a:srgbClr val="002060"/>
                          </a:solidFill>
                          <a:effectLst/>
                          <a:latin typeface="Arial" panose="020B0604020202020204" pitchFamily="34" charset="0"/>
                          <a:ea typeface="Calibri" panose="020F0502020204030204" pitchFamily="34" charset="0"/>
                          <a:cs typeface="Times New Roman" panose="02020603050405020304" pitchFamily="18" charset="0"/>
                        </a:rPr>
                        <a:t>et composition</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rPr>
                        <a:t>La fédération est administrée par un conseil d’administration comprenant </a:t>
                      </a:r>
                      <a:r>
                        <a:rPr lang="fr-FR" sz="1600" u="sng" dirty="0">
                          <a:solidFill>
                            <a:srgbClr val="FF0000"/>
                          </a:solidFill>
                          <a:effectLst/>
                          <a:latin typeface="Arial" panose="020B0604020202020204" pitchFamily="34" charset="0"/>
                          <a:ea typeface="Times New Roman" panose="02020603050405020304" pitchFamily="18" charset="0"/>
                        </a:rPr>
                        <a:t>36</a:t>
                      </a:r>
                      <a:r>
                        <a:rPr lang="fr-FR" sz="1600" dirty="0">
                          <a:solidFill>
                            <a:srgbClr val="FF0000"/>
                          </a:solidFill>
                          <a:effectLst/>
                          <a:latin typeface="Arial" panose="020B0604020202020204" pitchFamily="34" charset="0"/>
                          <a:ea typeface="Times New Roman" panose="02020603050405020304" pitchFamily="18" charset="0"/>
                        </a:rPr>
                        <a:t> </a:t>
                      </a:r>
                      <a:r>
                        <a:rPr lang="fr-FR" sz="1600" dirty="0">
                          <a:effectLst/>
                          <a:latin typeface="Arial" panose="020B0604020202020204" pitchFamily="34" charset="0"/>
                          <a:ea typeface="Times New Roman" panose="02020603050405020304" pitchFamily="18" charset="0"/>
                        </a:rPr>
                        <a:t>membres</a:t>
                      </a:r>
                      <a:r>
                        <a:rPr lang="fr-FR" sz="1600" dirty="0">
                          <a:solidFill>
                            <a:srgbClr val="FF0000"/>
                          </a:solidFill>
                          <a:effectLst/>
                          <a:latin typeface="Arial" panose="020B0604020202020204" pitchFamily="34" charset="0"/>
                          <a:ea typeface="Times New Roman" panose="02020603050405020304" pitchFamily="18" charset="0"/>
                        </a:rPr>
                        <a:t> </a:t>
                      </a:r>
                      <a:r>
                        <a:rPr lang="fr-FR" sz="1600" dirty="0">
                          <a:effectLst/>
                          <a:latin typeface="Arial" panose="020B0604020202020204" pitchFamily="34" charset="0"/>
                          <a:ea typeface="Times New Roman" panose="02020603050405020304" pitchFamily="18" charset="0"/>
                        </a:rPr>
                        <a:t>composé d’un comité directeur de </a:t>
                      </a:r>
                      <a:r>
                        <a:rPr lang="fr-FR" sz="1600" u="sng" dirty="0">
                          <a:solidFill>
                            <a:srgbClr val="FF0000"/>
                          </a:solidFill>
                          <a:effectLst/>
                          <a:latin typeface="Arial" panose="020B0604020202020204" pitchFamily="34" charset="0"/>
                          <a:ea typeface="Times New Roman" panose="02020603050405020304" pitchFamily="18" charset="0"/>
                        </a:rPr>
                        <a:t>20</a:t>
                      </a:r>
                      <a:r>
                        <a:rPr lang="fr-FR" sz="1600" dirty="0">
                          <a:solidFill>
                            <a:srgbClr val="FF0000"/>
                          </a:solidFill>
                          <a:effectLst/>
                          <a:latin typeface="Arial" panose="020B0604020202020204" pitchFamily="34" charset="0"/>
                          <a:ea typeface="Times New Roman" panose="02020603050405020304" pitchFamily="18" charset="0"/>
                        </a:rPr>
                        <a:t> </a:t>
                      </a:r>
                      <a:r>
                        <a:rPr lang="fr-FR" sz="1600" dirty="0">
                          <a:effectLst/>
                          <a:latin typeface="Arial" panose="020B0604020202020204" pitchFamily="34" charset="0"/>
                          <a:ea typeface="Times New Roman" panose="02020603050405020304" pitchFamily="18" charset="0"/>
                        </a:rPr>
                        <a:t>membres élus au scrutin secret de liste et […].</a:t>
                      </a:r>
                      <a:r>
                        <a:rPr lang="fr-FR" sz="1600" dirty="0">
                          <a:effectLst/>
                          <a:latin typeface="Calibri" panose="020F0502020204030204" pitchFamily="34" charset="0"/>
                        </a:rPr>
                        <a:t> </a:t>
                      </a:r>
                      <a:r>
                        <a:rPr lang="fr-FR"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 </a:t>
                      </a:r>
                      <a:r>
                        <a:rPr lang="fr-FR"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SPECIFIQUES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rPr>
                        <a:t>Ne peuvent être élues au conseil d’administration que les personnes, licenciées à la fédération, titulaires de la ceinture noire délivrée au titre de l’une des disciplines fédérales, remplissant les conditions prévues au règlement intérieur et ayant fait parvenir au siège de la fédération leur candidature, au titre du conseil national par l’intermédiaire de la structure qui les a élues et au titre du comité directeur par l’intermédiaire du candidat à la présidence qui joindra les attestations de candidatures des </a:t>
                      </a:r>
                      <a:r>
                        <a:rPr lang="fr-FR" sz="1600" u="sng" dirty="0">
                          <a:solidFill>
                            <a:srgbClr val="FF0000"/>
                          </a:solidFill>
                          <a:effectLst/>
                          <a:latin typeface="Arial" panose="020B0604020202020204" pitchFamily="34" charset="0"/>
                          <a:ea typeface="Times New Roman" panose="02020603050405020304" pitchFamily="18" charset="0"/>
                        </a:rPr>
                        <a:t>20</a:t>
                      </a:r>
                      <a:r>
                        <a:rPr lang="fr-FR" sz="1600" dirty="0">
                          <a:solidFill>
                            <a:srgbClr val="FF0000"/>
                          </a:solidFill>
                          <a:effectLst/>
                          <a:latin typeface="Arial" panose="020B0604020202020204" pitchFamily="34" charset="0"/>
                          <a:ea typeface="Times New Roman" panose="02020603050405020304" pitchFamily="18" charset="0"/>
                        </a:rPr>
                        <a:t> </a:t>
                      </a:r>
                      <a:r>
                        <a:rPr lang="fr-FR" sz="1600" dirty="0">
                          <a:effectLst/>
                          <a:latin typeface="Arial" panose="020B0604020202020204" pitchFamily="34" charset="0"/>
                          <a:ea typeface="Times New Roman" panose="02020603050405020304" pitchFamily="18" charset="0"/>
                        </a:rPr>
                        <a:t>membres composant sa liste, au moins quarante jours francs avant la date de l’assemblée générale élective.</a:t>
                      </a:r>
                      <a:r>
                        <a:rPr lang="fr-FR" sz="1600" dirty="0">
                          <a:effectLst/>
                          <a:latin typeface="Calibri" panose="020F0502020204030204" pitchFamily="34" charset="0"/>
                        </a:rPr>
                        <a:t> </a:t>
                      </a:r>
                      <a:r>
                        <a:rPr lang="fr-FR"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Les listes candidates au titre du comité directeur doivent comporter </a:t>
                      </a:r>
                      <a:r>
                        <a:rPr lang="fr-FR" sz="1600" u="sng"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20</a:t>
                      </a:r>
                      <a:r>
                        <a:rPr lang="fr-FR" sz="16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1600" dirty="0">
                          <a:effectLst/>
                          <a:latin typeface="Arial" panose="020B0604020202020204" pitchFamily="34" charset="0"/>
                          <a:ea typeface="Times New Roman" panose="02020603050405020304" pitchFamily="18" charset="0"/>
                          <a:cs typeface="Times New Roman" panose="02020603050405020304" pitchFamily="18" charset="0"/>
                        </a:rPr>
                        <a:t>membres dont le premier est candidat à la fonction de président fédéral, le second à la fonction de vice-président secrétaire général, le troisième à la fonction de vice-président trésorier général.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231" marR="32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6423">
                <a:tc>
                  <a:txBody>
                    <a:bodyPr/>
                    <a:lstStyle/>
                    <a:p>
                      <a:pPr algn="just">
                        <a:lnSpc>
                          <a:spcPct val="115000"/>
                        </a:lnSpc>
                        <a:spcAft>
                          <a:spcPts val="1000"/>
                        </a:spcAft>
                      </a:pPr>
                      <a:r>
                        <a:rPr lang="fr-FR" sz="400" b="1">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2231" marR="32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fr-FR" sz="4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a:t>
                      </a:r>
                      <a:endParaRPr lang="fr-FR"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2231" marR="32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6" name="Zone de texte 3"/>
          <p:cNvSpPr txBox="1">
            <a:spLocks noChangeArrowheads="1"/>
          </p:cNvSpPr>
          <p:nvPr/>
        </p:nvSpPr>
        <p:spPr bwMode="auto">
          <a:xfrm>
            <a:off x="11949113" y="2144713"/>
            <a:ext cx="26193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vert270" wrap="square" lIns="0" tIns="0" rIns="0" bIns="0" anchor="t" anchorCtr="0" upright="1">
            <a:noAutofit/>
          </a:bodyPr>
          <a:lstStyle/>
          <a:p>
            <a:pPr marL="12700">
              <a:lnSpc>
                <a:spcPct val="107000"/>
              </a:lnSpc>
              <a:spcBef>
                <a:spcPts val="85"/>
              </a:spcBef>
              <a:spcAft>
                <a:spcPts val="800"/>
              </a:spcAft>
            </a:pPr>
            <a:r>
              <a:rPr lang="fr-FR" sz="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ENCADREES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7" name="Zone de texte 5"/>
          <p:cNvSpPr txBox="1">
            <a:spLocks noChangeArrowheads="1"/>
          </p:cNvSpPr>
          <p:nvPr/>
        </p:nvSpPr>
        <p:spPr bwMode="auto">
          <a:xfrm>
            <a:off x="11968163" y="2843213"/>
            <a:ext cx="261937" cy="963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vert270" wrap="square" lIns="0" tIns="0" rIns="0" bIns="0" anchor="t" anchorCtr="0" upright="1">
            <a:noAutofit/>
          </a:bodyPr>
          <a:lstStyle/>
          <a:p>
            <a:pPr marL="15240" marR="13970" algn="ctr">
              <a:lnSpc>
                <a:spcPct val="107000"/>
              </a:lnSpc>
              <a:spcBef>
                <a:spcPts val="85"/>
              </a:spcBef>
              <a:spcAft>
                <a:spcPts val="800"/>
              </a:spcAft>
            </a:pPr>
            <a:r>
              <a:rPr lang="fr-FR" sz="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ON - OTD</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8" name="Zone de texte 4"/>
          <p:cNvSpPr txBox="1">
            <a:spLocks noChangeArrowheads="1"/>
          </p:cNvSpPr>
          <p:nvPr/>
        </p:nvSpPr>
        <p:spPr bwMode="auto">
          <a:xfrm>
            <a:off x="12393612" y="1881715"/>
            <a:ext cx="263525"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vert270" wrap="square" lIns="0" tIns="0" rIns="0" bIns="0" anchor="t" anchorCtr="0" upright="1">
            <a:noAutofit/>
          </a:bodyPr>
          <a:lstStyle/>
          <a:p>
            <a:pPr marL="12700">
              <a:lnSpc>
                <a:spcPts val="915"/>
              </a:lnSpc>
              <a:spcAft>
                <a:spcPts val="800"/>
              </a:spcAft>
            </a:pPr>
            <a:r>
              <a:rPr lang="fr-FR" sz="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RENTS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marL="26670">
              <a:lnSpc>
                <a:spcPct val="107000"/>
              </a:lnSpc>
              <a:spcBef>
                <a:spcPts val="85"/>
              </a:spcBef>
              <a:spcAft>
                <a:spcPts val="800"/>
              </a:spcAft>
            </a:pPr>
            <a:r>
              <a:rPr lang="fr-FR" sz="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SPECIFIQUES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0" name="Zone de texte 6"/>
          <p:cNvSpPr txBox="1">
            <a:spLocks noChangeArrowheads="1"/>
          </p:cNvSpPr>
          <p:nvPr/>
        </p:nvSpPr>
        <p:spPr bwMode="auto">
          <a:xfrm>
            <a:off x="12342812" y="1876424"/>
            <a:ext cx="263525"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vert270" wrap="square" lIns="0" tIns="0" rIns="0" bIns="0" anchor="t" anchorCtr="0" upright="1">
            <a:noAutofit/>
          </a:bodyPr>
          <a:lstStyle/>
          <a:p>
            <a:pPr marL="12700">
              <a:lnSpc>
                <a:spcPts val="915"/>
              </a:lnSpc>
              <a:spcAft>
                <a:spcPts val="800"/>
              </a:spcAft>
            </a:pPr>
            <a:r>
              <a:rPr lang="fr-FR" sz="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REGLEMENTS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marL="26670">
              <a:lnSpc>
                <a:spcPct val="107000"/>
              </a:lnSpc>
              <a:spcBef>
                <a:spcPts val="85"/>
              </a:spcBef>
              <a:spcAft>
                <a:spcPts val="800"/>
              </a:spcAft>
            </a:pPr>
            <a:r>
              <a:rPr lang="fr-FR" sz="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SPECIFIQUES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p:cNvSpPr/>
          <p:nvPr/>
        </p:nvSpPr>
        <p:spPr>
          <a:xfrm>
            <a:off x="775364" y="108634"/>
            <a:ext cx="2751972" cy="646331"/>
          </a:xfrm>
          <a:prstGeom prst="rect">
            <a:avLst/>
          </a:prstGeom>
        </p:spPr>
        <p:txBody>
          <a:bodyPr wrap="none">
            <a:spAutoFit/>
          </a:bodyPr>
          <a:lstStyle/>
          <a:p>
            <a:r>
              <a:rPr lang="fr-FR" sz="3600" b="1" u="sng" dirty="0">
                <a:solidFill>
                  <a:prstClr val="black"/>
                </a:solidFill>
              </a:rPr>
              <a:t>Statuts FFJDA</a:t>
            </a:r>
            <a:endParaRPr lang="fr-FR" dirty="0"/>
          </a:p>
        </p:txBody>
      </p:sp>
      <p:pic>
        <p:nvPicPr>
          <p:cNvPr id="12" name="Imag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13753" y="0"/>
            <a:ext cx="779809" cy="986895"/>
          </a:xfrm>
          <a:prstGeom prst="rect">
            <a:avLst/>
          </a:prstGeom>
        </p:spPr>
      </p:pic>
    </p:spTree>
    <p:extLst>
      <p:ext uri="{BB962C8B-B14F-4D97-AF65-F5344CB8AC3E}">
        <p14:creationId xmlns:p14="http://schemas.microsoft.com/office/powerpoint/2010/main" val="2695770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1696087632"/>
              </p:ext>
            </p:extLst>
          </p:nvPr>
        </p:nvGraphicFramePr>
        <p:xfrm>
          <a:off x="210606" y="1388533"/>
          <a:ext cx="11782956" cy="5528734"/>
        </p:xfrm>
        <a:graphic>
          <a:graphicData uri="http://schemas.openxmlformats.org/drawingml/2006/table">
            <a:tbl>
              <a:tblPr firstRow="1" firstCol="1" bandRow="1"/>
              <a:tblGrid>
                <a:gridCol w="5891478">
                  <a:extLst>
                    <a:ext uri="{9D8B030D-6E8A-4147-A177-3AD203B41FA5}">
                      <a16:colId xmlns:a16="http://schemas.microsoft.com/office/drawing/2014/main" val="20000"/>
                    </a:ext>
                  </a:extLst>
                </a:gridCol>
                <a:gridCol w="5891478">
                  <a:extLst>
                    <a:ext uri="{9D8B030D-6E8A-4147-A177-3AD203B41FA5}">
                      <a16:colId xmlns:a16="http://schemas.microsoft.com/office/drawing/2014/main" val="20001"/>
                    </a:ext>
                  </a:extLst>
                </a:gridCol>
              </a:tblGrid>
              <a:tr h="5443735">
                <a:tc>
                  <a:txBody>
                    <a:bodyPr/>
                    <a:lstStyle/>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Elles comprennent des membres féminins conformément aux obligations légales. Conformément à l’article L. 131-8 II, 1, alinéa 2 du Code du sport, pour le premier renouvellement des instances dirigeantes suivant la promulgation de la loi n° 2014-873 du 4 août 2014 pour l’égalité réelle entre les femmes et les hommes, la proportion de membres au sein des instances dirigeantes du sexe le moins représenté parmi les licenciés est au moins égale à sa proportion parmi les licenciés.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231" marR="32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Elles comprennent des membres féminins conformément </a:t>
                      </a:r>
                      <a:r>
                        <a:rPr lang="fr-FR" sz="1600" strike="sngStrike"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aux obligations légales.</a:t>
                      </a:r>
                      <a:r>
                        <a:rPr lang="fr-FR" sz="16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1600" strike="sngStrike"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Conformément </a:t>
                      </a:r>
                      <a:r>
                        <a:rPr lang="fr-FR" sz="1600" dirty="0">
                          <a:effectLst/>
                          <a:latin typeface="Arial" panose="020B0604020202020204" pitchFamily="34" charset="0"/>
                          <a:ea typeface="Times New Roman" panose="02020603050405020304" pitchFamily="18" charset="0"/>
                          <a:cs typeface="Times New Roman" panose="02020603050405020304" pitchFamily="18" charset="0"/>
                        </a:rPr>
                        <a:t>à l’article L. 131-8 II</a:t>
                      </a:r>
                      <a:r>
                        <a:rPr lang="fr-FR" sz="16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1600" strike="sngStrike"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1, alinéa 2 </a:t>
                      </a:r>
                      <a:r>
                        <a:rPr lang="fr-FR" sz="1600" dirty="0">
                          <a:effectLst/>
                          <a:latin typeface="Arial" panose="020B0604020202020204" pitchFamily="34" charset="0"/>
                          <a:ea typeface="Times New Roman" panose="02020603050405020304" pitchFamily="18" charset="0"/>
                          <a:cs typeface="Times New Roman" panose="02020603050405020304" pitchFamily="18" charset="0"/>
                        </a:rPr>
                        <a:t>du Code du sport, </a:t>
                      </a:r>
                      <a:r>
                        <a:rPr lang="fr-FR" sz="1600" strike="sngStrike"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pour le premier renouvellement des instances dirigeantes suivant la promulgation de la loi n° 2014-873 du 4 août 2014 pour l’égalité réelle entre les femmes et les hommes, la proportion de membres au sein des instances dirigeantes du sexe le moins représenté parmi les licenciés est au moins égale à sa proportion parmi les licenciés.</a:t>
                      </a:r>
                      <a:r>
                        <a:rPr lang="fr-FR" sz="16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Arial" panose="020B0604020202020204" pitchFamily="34" charset="0"/>
                        <a:buChar char="-"/>
                      </a:pPr>
                      <a:r>
                        <a:rPr lang="fr-FR" sz="1600" dirty="0">
                          <a:solidFill>
                            <a:srgbClr val="FF0000"/>
                          </a:solidFill>
                          <a:effectLst/>
                          <a:latin typeface="Arial" panose="020B0604020202020204" pitchFamily="34" charset="0"/>
                          <a:ea typeface="Times New Roman" panose="02020603050405020304" pitchFamily="18" charset="0"/>
                        </a:rPr>
                        <a:t>Lorsque la proportion de licenciés de chacun des deux sexes est supérieure ou égale à 25 %, est garantie au sein du Comité Directeur une proportion minimale de 40 % des sièges pour les personnes de chaque sexe.</a:t>
                      </a:r>
                      <a:endParaRPr lang="fr-FR" sz="1600" dirty="0">
                        <a:effectLst/>
                        <a:latin typeface="Arial" panose="020B0604020202020204" pitchFamily="34" charset="0"/>
                        <a:ea typeface="Times New Roman" panose="02020603050405020304" pitchFamily="18" charset="0"/>
                      </a:endParaRPr>
                    </a:p>
                    <a:p>
                      <a:pPr marL="342900" lvl="0" indent="-342900" algn="just">
                        <a:spcAft>
                          <a:spcPts val="0"/>
                        </a:spcAft>
                        <a:buFont typeface="Arial" panose="020B0604020202020204" pitchFamily="34" charset="0"/>
                        <a:buChar char="-"/>
                      </a:pPr>
                      <a:r>
                        <a:rPr lang="fr-FR" sz="1600" dirty="0">
                          <a:solidFill>
                            <a:srgbClr val="FF0000"/>
                          </a:solidFill>
                          <a:effectLst/>
                          <a:latin typeface="Arial" panose="020B0604020202020204" pitchFamily="34" charset="0"/>
                          <a:ea typeface="Times New Roman" panose="02020603050405020304" pitchFamily="18" charset="0"/>
                        </a:rPr>
                        <a:t>Ou lorsque la proportion de licenciés d'un des deux sexes est inférieure à 25 %, est garantie au sein du Comité Directeur une proportion minimale de sièges pour les personnes de chaque sexe pouvant prendre en compte la répartition par sexe des licenciés, sans pouvoir être inférieure à 25 %.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231" marR="32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84999">
                <a:tc>
                  <a:txBody>
                    <a:bodyPr/>
                    <a:lstStyle/>
                    <a:p>
                      <a:pPr algn="just">
                        <a:lnSpc>
                          <a:spcPct val="115000"/>
                        </a:lnSpc>
                        <a:spcAft>
                          <a:spcPts val="1000"/>
                        </a:spcAft>
                      </a:pPr>
                      <a:r>
                        <a:rPr lang="fr-FR" sz="400" b="1">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a:t>
                      </a:r>
                      <a:endParaRPr lang="fr-FR" sz="500">
                        <a:effectLst/>
                        <a:latin typeface="Calibri" panose="020F0502020204030204" pitchFamily="34" charset="0"/>
                        <a:ea typeface="Calibri" panose="020F0502020204030204" pitchFamily="34" charset="0"/>
                        <a:cs typeface="Times New Roman" panose="02020603050405020304" pitchFamily="18" charset="0"/>
                      </a:endParaRPr>
                    </a:p>
                  </a:txBody>
                  <a:tcPr marL="32231" marR="32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fr-FR" sz="4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a:t>
                      </a:r>
                      <a:endParaRPr lang="fr-FR"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2231" marR="32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Rectangle 2"/>
          <p:cNvSpPr/>
          <p:nvPr/>
        </p:nvSpPr>
        <p:spPr>
          <a:xfrm>
            <a:off x="809232" y="170281"/>
            <a:ext cx="2751972" cy="646331"/>
          </a:xfrm>
          <a:prstGeom prst="rect">
            <a:avLst/>
          </a:prstGeom>
        </p:spPr>
        <p:txBody>
          <a:bodyPr wrap="none">
            <a:spAutoFit/>
          </a:bodyPr>
          <a:lstStyle/>
          <a:p>
            <a:r>
              <a:rPr lang="fr-FR" sz="3600" b="1" u="sng" dirty="0">
                <a:solidFill>
                  <a:prstClr val="black"/>
                </a:solidFill>
              </a:rPr>
              <a:t>Statuts FFJDA</a:t>
            </a:r>
            <a:endParaRPr lang="fr-FR" dirty="0"/>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13753" y="0"/>
            <a:ext cx="779809" cy="986895"/>
          </a:xfrm>
          <a:prstGeom prst="rect">
            <a:avLst/>
          </a:prstGeom>
        </p:spPr>
      </p:pic>
    </p:spTree>
    <p:extLst>
      <p:ext uri="{BB962C8B-B14F-4D97-AF65-F5344CB8AC3E}">
        <p14:creationId xmlns:p14="http://schemas.microsoft.com/office/powerpoint/2010/main" val="2311394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2114698022"/>
              </p:ext>
            </p:extLst>
          </p:nvPr>
        </p:nvGraphicFramePr>
        <p:xfrm>
          <a:off x="524933" y="1473200"/>
          <a:ext cx="10176934" cy="4284134"/>
        </p:xfrm>
        <a:graphic>
          <a:graphicData uri="http://schemas.openxmlformats.org/drawingml/2006/table">
            <a:tbl>
              <a:tblPr firstRow="1" firstCol="1" bandRow="1"/>
              <a:tblGrid>
                <a:gridCol w="5088467">
                  <a:extLst>
                    <a:ext uri="{9D8B030D-6E8A-4147-A177-3AD203B41FA5}">
                      <a16:colId xmlns:a16="http://schemas.microsoft.com/office/drawing/2014/main" val="20000"/>
                    </a:ext>
                  </a:extLst>
                </a:gridCol>
                <a:gridCol w="5088467">
                  <a:extLst>
                    <a:ext uri="{9D8B030D-6E8A-4147-A177-3AD203B41FA5}">
                      <a16:colId xmlns:a16="http://schemas.microsoft.com/office/drawing/2014/main" val="20001"/>
                    </a:ext>
                  </a:extLst>
                </a:gridCol>
              </a:tblGrid>
              <a:tr h="4284134">
                <a:tc>
                  <a:txBody>
                    <a:bodyPr/>
                    <a:lstStyle/>
                    <a:p>
                      <a:pPr algn="just">
                        <a:lnSpc>
                          <a:spcPct val="115000"/>
                        </a:lnSpc>
                        <a:spcAft>
                          <a:spcPts val="1000"/>
                        </a:spcAft>
                      </a:pPr>
                      <a:r>
                        <a:rPr lang="fr-FR" sz="16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Article 7 : élection du conseil d’administration fédéral</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Le conseil d’administration comprend 33 membres élus au titre du comité directeur et du conseil national.</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7a)</a:t>
                      </a:r>
                      <a:r>
                        <a:rPr lang="fr-FR" sz="1600" b="1" dirty="0">
                          <a:effectLst/>
                          <a:latin typeface="Arial" panose="020B0604020202020204" pitchFamily="34" charset="0"/>
                          <a:ea typeface="Times New Roman" panose="02020603050405020304" pitchFamily="18" charset="0"/>
                          <a:cs typeface="Times New Roman" panose="02020603050405020304" pitchFamily="18" charset="0"/>
                        </a:rPr>
                        <a:t> </a:t>
                      </a:r>
                      <a:r>
                        <a:rPr lang="fr-FR" sz="1600" dirty="0">
                          <a:effectLst/>
                          <a:latin typeface="Arial" panose="020B0604020202020204" pitchFamily="34" charset="0"/>
                          <a:ea typeface="Times New Roman" panose="02020603050405020304" pitchFamily="18" charset="0"/>
                          <a:cs typeface="Times New Roman" panose="02020603050405020304" pitchFamily="18" charset="0"/>
                        </a:rPr>
                        <a:t>Le comité directeur comprend 17 membres élus sur listes bloquées complètes. Le panachage est interdit.</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fr-FR" sz="16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Article 7 : élection du conseil d’administration fédéral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Le conseil d’administration comprend </a:t>
                      </a:r>
                      <a:r>
                        <a:rPr lang="fr-FR" sz="1600" u="sng"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36</a:t>
                      </a:r>
                      <a:r>
                        <a:rPr lang="fr-FR" sz="1600" dirty="0">
                          <a:effectLst/>
                          <a:latin typeface="Arial" panose="020B0604020202020204" pitchFamily="34" charset="0"/>
                          <a:ea typeface="Times New Roman" panose="02020603050405020304" pitchFamily="18" charset="0"/>
                          <a:cs typeface="Times New Roman" panose="02020603050405020304" pitchFamily="18" charset="0"/>
                        </a:rPr>
                        <a:t> membres élus au titre du comité directeur et du conseil national.</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7a) Le comité directeur comprend </a:t>
                      </a:r>
                      <a:r>
                        <a:rPr lang="fr-FR" sz="1600" u="sng"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20</a:t>
                      </a:r>
                      <a:r>
                        <a:rPr lang="fr-FR" sz="1600" dirty="0">
                          <a:effectLst/>
                          <a:latin typeface="Arial" panose="020B0604020202020204" pitchFamily="34" charset="0"/>
                          <a:ea typeface="Times New Roman" panose="02020603050405020304" pitchFamily="18" charset="0"/>
                          <a:cs typeface="Times New Roman" panose="02020603050405020304" pitchFamily="18" charset="0"/>
                        </a:rPr>
                        <a:t> membres élus sur listes bloquées complètes. Le panachage est interdit.</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 name="Rectangle 4"/>
          <p:cNvSpPr/>
          <p:nvPr/>
        </p:nvSpPr>
        <p:spPr>
          <a:xfrm>
            <a:off x="524933" y="238015"/>
            <a:ext cx="5245282" cy="646331"/>
          </a:xfrm>
          <a:prstGeom prst="rect">
            <a:avLst/>
          </a:prstGeom>
        </p:spPr>
        <p:txBody>
          <a:bodyPr wrap="none">
            <a:spAutoFit/>
          </a:bodyPr>
          <a:lstStyle/>
          <a:p>
            <a:r>
              <a:rPr lang="fr-FR" sz="3600" b="1" u="sng" dirty="0">
                <a:solidFill>
                  <a:prstClr val="black"/>
                </a:solidFill>
              </a:rPr>
              <a:t>Règlement Intérieur FFJDA</a:t>
            </a:r>
            <a:endParaRPr lang="fr-FR" dirty="0"/>
          </a:p>
        </p:txBody>
      </p:sp>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13753" y="0"/>
            <a:ext cx="779809" cy="986895"/>
          </a:xfrm>
          <a:prstGeom prst="rect">
            <a:avLst/>
          </a:prstGeom>
        </p:spPr>
      </p:pic>
    </p:spTree>
    <p:extLst>
      <p:ext uri="{BB962C8B-B14F-4D97-AF65-F5344CB8AC3E}">
        <p14:creationId xmlns:p14="http://schemas.microsoft.com/office/powerpoint/2010/main" val="279382334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hème Office">
  <a:themeElements>
    <a:clrScheme name="Personnalisé 32">
      <a:dk1>
        <a:srgbClr val="3F3F3F"/>
      </a:dk1>
      <a:lt1>
        <a:srgbClr val="FFFFFF"/>
      </a:lt1>
      <a:dk2>
        <a:srgbClr val="F2F2F2"/>
      </a:dk2>
      <a:lt2>
        <a:srgbClr val="A5A5A5"/>
      </a:lt2>
      <a:accent1>
        <a:srgbClr val="00194C"/>
      </a:accent1>
      <a:accent2>
        <a:srgbClr val="EAB200"/>
      </a:accent2>
      <a:accent3>
        <a:srgbClr val="F2F2F2"/>
      </a:accent3>
      <a:accent4>
        <a:srgbClr val="954F72"/>
      </a:accent4>
      <a:accent5>
        <a:srgbClr val="00843B"/>
      </a:accent5>
      <a:accent6>
        <a:srgbClr val="014067"/>
      </a:accent6>
      <a:hlink>
        <a:srgbClr val="00194C"/>
      </a:hlink>
      <a:folHlink>
        <a:srgbClr val="8B8B8B"/>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30740337_TF89027928" id="{2023990E-4B7E-4F44-9DDE-45333278AE10}" vid="{F3EC25D9-9943-4B6F-AF2F-F8ECA7443739}"/>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FFJ" ma:contentTypeID="0x0101003C1AEDFE316A9D4084255B4890EFA0530030BD419C1A28044FA98799D56430C1CD" ma:contentTypeVersion="" ma:contentTypeDescription="" ma:contentTypeScope="" ma:versionID="43bef50763d31269ce0165138780bab8">
  <xsd:schema xmlns:xsd="http://www.w3.org/2001/XMLSchema" xmlns:xs="http://www.w3.org/2001/XMLSchema" xmlns:p="http://schemas.microsoft.com/office/2006/metadata/properties" xmlns:ns2="f5496f3a-adcb-4393-8eb0-69b4ebc29678" xmlns:ns3="c45cca8a-a09e-4050-adc1-cace8b7b7f23" xmlns:ns4="f8c7b601-88de-4c84-8c7c-0a8350ebf2fb" targetNamespace="http://schemas.microsoft.com/office/2006/metadata/properties" ma:root="true" ma:fieldsID="1207808f141f86e9425a2186e4f9f951" ns2:_="" ns3:_="" ns4:_="">
    <xsd:import namespace="f5496f3a-adcb-4393-8eb0-69b4ebc29678"/>
    <xsd:import namespace="c45cca8a-a09e-4050-adc1-cace8b7b7f23"/>
    <xsd:import namespace="f8c7b601-88de-4c84-8c7c-0a8350ebf2fb"/>
    <xsd:element name="properties">
      <xsd:complexType>
        <xsd:sequence>
          <xsd:element name="documentManagement">
            <xsd:complexType>
              <xsd:all>
                <xsd:element ref="ns2:Etat_x0020_du_x0020_document"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496f3a-adcb-4393-8eb0-69b4ebc29678" elementFormDefault="qualified">
    <xsd:import namespace="http://schemas.microsoft.com/office/2006/documentManagement/types"/>
    <xsd:import namespace="http://schemas.microsoft.com/office/infopath/2007/PartnerControls"/>
    <xsd:element name="Etat_x0020_du_x0020_document" ma:index="2" nillable="true" ma:displayName="Etat du document" ma:format="Dropdown" ma:internalName="Etat_x0020_du_x0020_document">
      <xsd:simpleType>
        <xsd:restriction base="dms:Choice">
          <xsd:enumeration value="A valider"/>
          <xsd:enumeration value="Validé"/>
          <xsd:enumeration value="Approuvé"/>
        </xsd:restriction>
      </xsd:simpleType>
    </xsd:element>
  </xsd:schema>
  <xsd:schema xmlns:xsd="http://www.w3.org/2001/XMLSchema" xmlns:xs="http://www.w3.org/2001/XMLSchema" xmlns:dms="http://schemas.microsoft.com/office/2006/documentManagement/types" xmlns:pc="http://schemas.microsoft.com/office/infopath/2007/PartnerControls" targetNamespace="c45cca8a-a09e-4050-adc1-cace8b7b7f23"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8c7b601-88de-4c84-8c7c-0a8350ebf2fb" elementFormDefault="qualified">
    <xsd:import namespace="http://schemas.microsoft.com/office/2006/documentManagement/types"/>
    <xsd:import namespace="http://schemas.microsoft.com/office/infopath/2007/PartnerControls"/>
    <xsd:element name="SharedWithUsers" ma:index="1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Type de contenu"/>
        <xsd:element ref="dc:title" minOccurs="0" maxOccurs="1" ma:index="1" ma:displayName="Titre"/>
        <xsd:element ref="dc:subject" minOccurs="0" maxOccurs="1"/>
        <xsd:element ref="dc:description" minOccurs="0" maxOccurs="1" ma:index="3" ma:displayName="Commentaire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Etat_x0020_du_x0020_document xmlns="f5496f3a-adcb-4393-8eb0-69b4ebc29678" xsi:nil="true"/>
  </documentManagement>
</p:properties>
</file>

<file path=customXml/itemProps1.xml><?xml version="1.0" encoding="utf-8"?>
<ds:datastoreItem xmlns:ds="http://schemas.openxmlformats.org/officeDocument/2006/customXml" ds:itemID="{15B810BD-DE20-4C04-9F67-2BBA0E04525B}"/>
</file>

<file path=customXml/itemProps2.xml><?xml version="1.0" encoding="utf-8"?>
<ds:datastoreItem xmlns:ds="http://schemas.openxmlformats.org/officeDocument/2006/customXml" ds:itemID="{46FAF09D-B5D9-4838-A3C3-96125A157052}"/>
</file>

<file path=customXml/itemProps3.xml><?xml version="1.0" encoding="utf-8"?>
<ds:datastoreItem xmlns:ds="http://schemas.openxmlformats.org/officeDocument/2006/customXml" ds:itemID="{12E9C5B4-1F30-4833-9CFF-5814921A4BC9}"/>
</file>

<file path=docProps/app.xml><?xml version="1.0" encoding="utf-8"?>
<Properties xmlns="http://schemas.openxmlformats.org/officeDocument/2006/extended-properties" xmlns:vt="http://schemas.openxmlformats.org/officeDocument/2006/docPropsVTypes">
  <TotalTime>0</TotalTime>
  <Words>548</Words>
  <Application>Microsoft Office PowerPoint</Application>
  <PresentationFormat>Grand écran</PresentationFormat>
  <Paragraphs>157</Paragraphs>
  <Slides>15</Slides>
  <Notes>1</Notes>
  <HiddenSlides>0</HiddenSlides>
  <MMClips>0</MMClips>
  <ScaleCrop>false</ScaleCrop>
  <HeadingPairs>
    <vt:vector size="6" baseType="variant">
      <vt:variant>
        <vt:lpstr>Polices utilisées</vt:lpstr>
      </vt:variant>
      <vt:variant>
        <vt:i4>9</vt:i4>
      </vt:variant>
      <vt:variant>
        <vt:lpstr>Thème</vt:lpstr>
      </vt:variant>
      <vt:variant>
        <vt:i4>2</vt:i4>
      </vt:variant>
      <vt:variant>
        <vt:lpstr>Titres des diapositives</vt:lpstr>
      </vt:variant>
      <vt:variant>
        <vt:i4>15</vt:i4>
      </vt:variant>
    </vt:vector>
  </HeadingPairs>
  <TitlesOfParts>
    <vt:vector size="26" baseType="lpstr">
      <vt:lpstr>Arial</vt:lpstr>
      <vt:lpstr>Arial Black</vt:lpstr>
      <vt:lpstr>Calibri</vt:lpstr>
      <vt:lpstr>Calibri Light</vt:lpstr>
      <vt:lpstr>Franklin Gothic Demi</vt:lpstr>
      <vt:lpstr>Franklin Gothic Heavy</vt:lpstr>
      <vt:lpstr>Gill Sans SemiBold</vt:lpstr>
      <vt:lpstr>Symbol</vt:lpstr>
      <vt:lpstr>Times New Roman</vt:lpstr>
      <vt:lpstr>Thème Office</vt:lpstr>
      <vt:lpstr>1_Thème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Modification du quorum des AG de ligues   Motifs des modifications : Cette modification permet un assouplissement du quorum des AG de ligues. </vt:lpstr>
      <vt:lpstr>Présentation PowerPoint</vt:lpstr>
      <vt:lpstr>Présentation PowerPoint</vt:lpstr>
      <vt:lpstr>Annexe 4-3 du règlement intérieur fédéral « statuts types organisme de proximité » </vt:lpstr>
      <vt:lpstr>Clarification concernant le nombre de membres du comité directeur des comités   Motifs des modifications : Cette modification apporte une clarification du texte ancien afin d’éviter des interprétations inexactes.  </vt:lpstr>
      <vt:lpstr>Présentation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Veronique ADMONT</dc:creator>
  <cp:lastModifiedBy>Edouard de LAFORCADE</cp:lastModifiedBy>
  <cp:revision>11</cp:revision>
  <dcterms:created xsi:type="dcterms:W3CDTF">2020-05-25T13:51:24Z</dcterms:created>
  <dcterms:modified xsi:type="dcterms:W3CDTF">2020-05-27T08:11:07Z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0x0101003C1AEDFE316A9D4084255B4890EFA0530030BD419C1A28044FA98799D56430C1CD</vt:lpwstr>
  </property>
</Properties>
</file>